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
  </p:notesMasterIdLst>
  <p:sldIdLst>
    <p:sldId id="258" r:id="rId5"/>
    <p:sldId id="2147469739" r:id="rId6"/>
    <p:sldId id="214746974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49829-146F-A3CD-C429-6233073D02A3}" v="114" dt="2025-07-31T15:44:22.301"/>
    <p1510:client id="{D141AE0F-42FD-49DA-856A-ECD76F51DE0C}" v="10" dt="2025-07-31T15:28:02.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24"/>
    <p:restoredTop sz="94632"/>
  </p:normalViewPr>
  <p:slideViewPr>
    <p:cSldViewPr snapToGrid="0">
      <p:cViewPr varScale="1">
        <p:scale>
          <a:sx n="132" d="100"/>
          <a:sy n="132" d="100"/>
        </p:scale>
        <p:origin x="184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svg>
</file>

<file path=ppt/media/image21.png>
</file>

<file path=ppt/media/image22.jpeg>
</file>

<file path=ppt/media/image23.jpeg>
</file>

<file path=ppt/media/image24.png>
</file>

<file path=ppt/media/image3.jpeg>
</file>

<file path=ppt/media/image4.png>
</file>

<file path=ppt/media/image5.sv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D1DEB-2790-4A5E-90BD-15EF8B783F58}" type="datetimeFigureOut">
              <a:rPr lang="en-GB" smtClean="0"/>
              <a:t>31/07/2025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6DB362-921A-4EAB-89E2-B89E4B272583}" type="slidenum">
              <a:rPr lang="en-GB" smtClean="0"/>
              <a:t>‹nº›</a:t>
            </a:fld>
            <a:endParaRPr lang="en-GB"/>
          </a:p>
        </p:txBody>
      </p:sp>
    </p:spTree>
    <p:extLst>
      <p:ext uri="{BB962C8B-B14F-4D97-AF65-F5344CB8AC3E}">
        <p14:creationId xmlns:p14="http://schemas.microsoft.com/office/powerpoint/2010/main" val="512211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331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8803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3.svg"/><Relationship Id="rId4"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152604" y="-1"/>
            <a:ext cx="6039397"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685802" y="2803554"/>
            <a:ext cx="4873437" cy="1436658"/>
          </a:xfrm>
        </p:spPr>
        <p:txBody>
          <a:bodyPr anchor="t"/>
          <a:lstStyle>
            <a:lvl1pPr algn="l">
              <a:lnSpc>
                <a:spcPct val="85000"/>
              </a:lnSpc>
              <a:defRPr sz="4800" b="1" i="0">
                <a:solidFill>
                  <a:schemeClr val="bg1"/>
                </a:solidFill>
                <a:latin typeface="Cambria" panose="02040503050406030204"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p:nvPr>
        </p:nvSpPr>
        <p:spPr>
          <a:xfrm>
            <a:off x="685802" y="4575304"/>
            <a:ext cx="487343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685801" y="4849813"/>
            <a:ext cx="4872968" cy="334962"/>
          </a:xfrm>
        </p:spPr>
        <p:txBody>
          <a:bodyPr/>
          <a:lstStyle>
            <a:lvl1pPr>
              <a:defRPr sz="1000">
                <a:solidFill>
                  <a:schemeClr val="bg1"/>
                </a:solidFill>
              </a:defRPr>
            </a:lvl1pPr>
          </a:lstStyle>
          <a:p>
            <a:pPr lvl="0"/>
            <a:r>
              <a:rPr lang="en-US"/>
              <a:t>Date, Year</a:t>
            </a:r>
          </a:p>
        </p:txBody>
      </p:sp>
      <p:pic>
        <p:nvPicPr>
          <p:cNvPr id="8" name="Graphic 7">
            <a:extLst>
              <a:ext uri="{FF2B5EF4-FFF2-40B4-BE49-F238E27FC236}">
                <a16:creationId xmlns:a16="http://schemas.microsoft.com/office/drawing/2014/main" id="{6879B3F1-199D-6E9C-EC96-B69BEF1C55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685801" y="4328955"/>
            <a:ext cx="2623768" cy="246221"/>
          </a:xfrm>
        </p:spPr>
        <p:txBody>
          <a:bodyPr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spTree>
    <p:extLst>
      <p:ext uri="{BB962C8B-B14F-4D97-AF65-F5344CB8AC3E}">
        <p14:creationId xmlns:p14="http://schemas.microsoft.com/office/powerpoint/2010/main" val="1853220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g. Map - Asia Pacific">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756215AF-6BBE-6D73-8DF0-309253D7B1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357" y="805435"/>
            <a:ext cx="5546073" cy="4604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283326"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283327"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283326"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A3748AEC-9C95-A423-06A9-058D52B1698B}"/>
              </a:ext>
            </a:extLst>
          </p:cNvPr>
          <p:cNvGrpSpPr/>
          <p:nvPr userDrawn="1"/>
        </p:nvGrpSpPr>
        <p:grpSpPr>
          <a:xfrm>
            <a:off x="2667000" y="2739716"/>
            <a:ext cx="958993" cy="251769"/>
            <a:chOff x="5113613" y="3372476"/>
            <a:chExt cx="1356851" cy="356220"/>
          </a:xfrm>
        </p:grpSpPr>
        <p:sp>
          <p:nvSpPr>
            <p:cNvPr id="83" name="Rectangle: Rounded Corners 112">
              <a:extLst>
                <a:ext uri="{FF2B5EF4-FFF2-40B4-BE49-F238E27FC236}">
                  <a16:creationId xmlns:a16="http://schemas.microsoft.com/office/drawing/2014/main" id="{7AEBAF40-0AAA-3D5B-9320-7027D15C6869}"/>
                </a:ext>
              </a:extLst>
            </p:cNvPr>
            <p:cNvSpPr/>
            <p:nvPr/>
          </p:nvSpPr>
          <p:spPr>
            <a:xfrm>
              <a:off x="5113613" y="3372476"/>
              <a:ext cx="1356851"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77FF0C3C-5D77-1315-52E4-50B944F3B7D9}"/>
                </a:ext>
              </a:extLst>
            </p:cNvPr>
            <p:cNvGrpSpPr/>
            <p:nvPr/>
          </p:nvGrpSpPr>
          <p:grpSpPr>
            <a:xfrm>
              <a:off x="6175094" y="3445267"/>
              <a:ext cx="210750" cy="210750"/>
              <a:chOff x="11625850" y="3330410"/>
              <a:chExt cx="279502" cy="279502"/>
            </a:xfrm>
          </p:grpSpPr>
          <p:sp>
            <p:nvSpPr>
              <p:cNvPr id="86" name="Oval 85">
                <a:extLst>
                  <a:ext uri="{FF2B5EF4-FFF2-40B4-BE49-F238E27FC236}">
                    <a16:creationId xmlns:a16="http://schemas.microsoft.com/office/drawing/2014/main" id="{EE83B912-F931-C47B-39FF-62429887FF48}"/>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90CDE7F9-16F4-4A68-15E5-34858C0D263C}"/>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DC18931-A395-0419-65AB-62FD6A1C5CE2}"/>
                </a:ext>
              </a:extLst>
            </p:cNvPr>
            <p:cNvSpPr txBox="1"/>
            <p:nvPr/>
          </p:nvSpPr>
          <p:spPr>
            <a:xfrm>
              <a:off x="5253433" y="3437213"/>
              <a:ext cx="837460" cy="217731"/>
            </a:xfrm>
            <a:prstGeom prst="rect">
              <a:avLst/>
            </a:prstGeom>
            <a:noFill/>
          </p:spPr>
          <p:txBody>
            <a:bodyPr wrap="square" lIns="0" tIns="0" rIns="0" bIns="0" rtlCol="0">
              <a:spAutoFit/>
            </a:bodyPr>
            <a:lstStyle/>
            <a:p>
              <a:r>
                <a:rPr lang="en-US" sz="1000" b="1">
                  <a:solidFill>
                    <a:schemeClr val="bg1"/>
                  </a:solidFill>
                </a:rPr>
                <a:t>Shanghai</a:t>
              </a:r>
            </a:p>
          </p:txBody>
        </p:sp>
      </p:grpSp>
      <p:grpSp>
        <p:nvGrpSpPr>
          <p:cNvPr id="89" name="Group 88">
            <a:extLst>
              <a:ext uri="{FF2B5EF4-FFF2-40B4-BE49-F238E27FC236}">
                <a16:creationId xmlns:a16="http://schemas.microsoft.com/office/drawing/2014/main" id="{A69EC0A7-008B-143D-877F-EE2B01745BBC}"/>
              </a:ext>
            </a:extLst>
          </p:cNvPr>
          <p:cNvGrpSpPr/>
          <p:nvPr userDrawn="1"/>
        </p:nvGrpSpPr>
        <p:grpSpPr>
          <a:xfrm>
            <a:off x="4292649" y="4803288"/>
            <a:ext cx="886923" cy="251769"/>
            <a:chOff x="5194469" y="3372476"/>
            <a:chExt cx="1254876" cy="356220"/>
          </a:xfrm>
        </p:grpSpPr>
        <p:sp>
          <p:nvSpPr>
            <p:cNvPr id="90" name="Rectangle: Rounded Corners 123">
              <a:extLst>
                <a:ext uri="{FF2B5EF4-FFF2-40B4-BE49-F238E27FC236}">
                  <a16:creationId xmlns:a16="http://schemas.microsoft.com/office/drawing/2014/main" id="{D0658A69-0126-FAE8-76B3-61532CABA279}"/>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1A297BAE-5917-F589-DEF7-7DA12F8897C7}"/>
                </a:ext>
              </a:extLst>
            </p:cNvPr>
            <p:cNvGrpSpPr/>
            <p:nvPr/>
          </p:nvGrpSpPr>
          <p:grpSpPr>
            <a:xfrm>
              <a:off x="5273915" y="3445267"/>
              <a:ext cx="210750" cy="210750"/>
              <a:chOff x="10430683" y="3330410"/>
              <a:chExt cx="279502" cy="279502"/>
            </a:xfrm>
          </p:grpSpPr>
          <p:sp>
            <p:nvSpPr>
              <p:cNvPr id="93" name="Oval 92">
                <a:extLst>
                  <a:ext uri="{FF2B5EF4-FFF2-40B4-BE49-F238E27FC236}">
                    <a16:creationId xmlns:a16="http://schemas.microsoft.com/office/drawing/2014/main" id="{4DE362A9-5B2B-0FF3-32FE-D9690B4346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B90C63E3-BE0F-C869-F4F6-40725B38875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00E6E342-B2DC-54AB-E50D-39FABA5E0F92}"/>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Sydney</a:t>
              </a:r>
            </a:p>
          </p:txBody>
        </p:sp>
      </p:grpSp>
      <p:grpSp>
        <p:nvGrpSpPr>
          <p:cNvPr id="95" name="Group 94">
            <a:extLst>
              <a:ext uri="{FF2B5EF4-FFF2-40B4-BE49-F238E27FC236}">
                <a16:creationId xmlns:a16="http://schemas.microsoft.com/office/drawing/2014/main" id="{C5580EA0-13AB-37CA-C885-8F07C0DAC705}"/>
              </a:ext>
            </a:extLst>
          </p:cNvPr>
          <p:cNvGrpSpPr/>
          <p:nvPr userDrawn="1"/>
        </p:nvGrpSpPr>
        <p:grpSpPr>
          <a:xfrm>
            <a:off x="3148015" y="2419915"/>
            <a:ext cx="823048" cy="251769"/>
            <a:chOff x="5305958" y="3372476"/>
            <a:chExt cx="1164505" cy="356220"/>
          </a:xfrm>
        </p:grpSpPr>
        <p:sp>
          <p:nvSpPr>
            <p:cNvPr id="96" name="Rectangle: Rounded Corners 153">
              <a:extLst>
                <a:ext uri="{FF2B5EF4-FFF2-40B4-BE49-F238E27FC236}">
                  <a16:creationId xmlns:a16="http://schemas.microsoft.com/office/drawing/2014/main" id="{D5239CDC-6664-255F-DADE-5F7248BE70FE}"/>
                </a:ext>
              </a:extLst>
            </p:cNvPr>
            <p:cNvSpPr/>
            <p:nvPr/>
          </p:nvSpPr>
          <p:spPr>
            <a:xfrm>
              <a:off x="5305958" y="3372476"/>
              <a:ext cx="116450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5300319A-8E20-10A4-18BC-61E9E8062B60}"/>
                </a:ext>
              </a:extLst>
            </p:cNvPr>
            <p:cNvGrpSpPr/>
            <p:nvPr/>
          </p:nvGrpSpPr>
          <p:grpSpPr>
            <a:xfrm>
              <a:off x="6175094" y="3445267"/>
              <a:ext cx="210750" cy="210750"/>
              <a:chOff x="11625850" y="3330410"/>
              <a:chExt cx="279502" cy="279502"/>
            </a:xfrm>
          </p:grpSpPr>
          <p:sp>
            <p:nvSpPr>
              <p:cNvPr id="99" name="Oval 98">
                <a:extLst>
                  <a:ext uri="{FF2B5EF4-FFF2-40B4-BE49-F238E27FC236}">
                    <a16:creationId xmlns:a16="http://schemas.microsoft.com/office/drawing/2014/main" id="{8614322D-6C50-BAB1-416F-2A8506B2FF75}"/>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1A218ACC-D20C-0BB9-B078-D64611C1D52B}"/>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15BCEE1-2E72-9E0A-2B9D-CA1602237672}"/>
                </a:ext>
              </a:extLst>
            </p:cNvPr>
            <p:cNvSpPr txBox="1"/>
            <p:nvPr/>
          </p:nvSpPr>
          <p:spPr>
            <a:xfrm>
              <a:off x="5464869" y="3437213"/>
              <a:ext cx="626024" cy="217731"/>
            </a:xfrm>
            <a:prstGeom prst="rect">
              <a:avLst/>
            </a:prstGeom>
            <a:noFill/>
          </p:spPr>
          <p:txBody>
            <a:bodyPr wrap="square" lIns="0" tIns="0" rIns="0" bIns="0" rtlCol="0">
              <a:spAutoFit/>
            </a:bodyPr>
            <a:lstStyle/>
            <a:p>
              <a:r>
                <a:rPr lang="en-US" sz="1000" b="1">
                  <a:solidFill>
                    <a:schemeClr val="bg1"/>
                  </a:solidFill>
                </a:rPr>
                <a:t>Beijing</a:t>
              </a:r>
            </a:p>
          </p:txBody>
        </p:sp>
      </p:grpSp>
      <p:grpSp>
        <p:nvGrpSpPr>
          <p:cNvPr id="101" name="Group 100">
            <a:extLst>
              <a:ext uri="{FF2B5EF4-FFF2-40B4-BE49-F238E27FC236}">
                <a16:creationId xmlns:a16="http://schemas.microsoft.com/office/drawing/2014/main" id="{63346CD8-BBED-4C6F-2F8B-8C527D8461B7}"/>
              </a:ext>
            </a:extLst>
          </p:cNvPr>
          <p:cNvGrpSpPr/>
          <p:nvPr userDrawn="1"/>
        </p:nvGrpSpPr>
        <p:grpSpPr>
          <a:xfrm>
            <a:off x="3224217" y="3136160"/>
            <a:ext cx="1054891" cy="251769"/>
            <a:chOff x="5194468" y="3372476"/>
            <a:chExt cx="1492529" cy="356220"/>
          </a:xfrm>
        </p:grpSpPr>
        <p:sp>
          <p:nvSpPr>
            <p:cNvPr id="102" name="Rectangle: Rounded Corners 159">
              <a:extLst>
                <a:ext uri="{FF2B5EF4-FFF2-40B4-BE49-F238E27FC236}">
                  <a16:creationId xmlns:a16="http://schemas.microsoft.com/office/drawing/2014/main" id="{79D75637-2A88-7E22-0EBA-E96CA6CAF203}"/>
                </a:ext>
              </a:extLst>
            </p:cNvPr>
            <p:cNvSpPr/>
            <p:nvPr/>
          </p:nvSpPr>
          <p:spPr>
            <a:xfrm>
              <a:off x="5194468" y="3372476"/>
              <a:ext cx="149252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3" name="Group 102">
              <a:extLst>
                <a:ext uri="{FF2B5EF4-FFF2-40B4-BE49-F238E27FC236}">
                  <a16:creationId xmlns:a16="http://schemas.microsoft.com/office/drawing/2014/main" id="{B15E040C-A925-025C-3266-AF50DF97DC27}"/>
                </a:ext>
              </a:extLst>
            </p:cNvPr>
            <p:cNvGrpSpPr/>
            <p:nvPr/>
          </p:nvGrpSpPr>
          <p:grpSpPr>
            <a:xfrm>
              <a:off x="5273915" y="3445267"/>
              <a:ext cx="210750" cy="210750"/>
              <a:chOff x="10430683" y="3330410"/>
              <a:chExt cx="279502" cy="279502"/>
            </a:xfrm>
          </p:grpSpPr>
          <p:sp>
            <p:nvSpPr>
              <p:cNvPr id="105" name="Oval 104">
                <a:extLst>
                  <a:ext uri="{FF2B5EF4-FFF2-40B4-BE49-F238E27FC236}">
                    <a16:creationId xmlns:a16="http://schemas.microsoft.com/office/drawing/2014/main" id="{82A23538-CFAD-692C-C047-DEA9E6315DE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6" name="Oval 105">
                <a:extLst>
                  <a:ext uri="{FF2B5EF4-FFF2-40B4-BE49-F238E27FC236}">
                    <a16:creationId xmlns:a16="http://schemas.microsoft.com/office/drawing/2014/main" id="{5239530F-EEC9-E0E9-0D6B-FCDEFEA9FF83}"/>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4" name="TextBox 103">
              <a:extLst>
                <a:ext uri="{FF2B5EF4-FFF2-40B4-BE49-F238E27FC236}">
                  <a16:creationId xmlns:a16="http://schemas.microsoft.com/office/drawing/2014/main" id="{32E3C934-D72B-3988-C4A5-77A24EC58483}"/>
                </a:ext>
              </a:extLst>
            </p:cNvPr>
            <p:cNvSpPr txBox="1"/>
            <p:nvPr/>
          </p:nvSpPr>
          <p:spPr>
            <a:xfrm>
              <a:off x="5602585" y="3437213"/>
              <a:ext cx="994417" cy="217731"/>
            </a:xfrm>
            <a:prstGeom prst="rect">
              <a:avLst/>
            </a:prstGeom>
            <a:noFill/>
          </p:spPr>
          <p:txBody>
            <a:bodyPr wrap="square" lIns="0" tIns="0" rIns="0" bIns="0" rtlCol="0">
              <a:spAutoFit/>
            </a:bodyPr>
            <a:lstStyle/>
            <a:p>
              <a:r>
                <a:rPr lang="en-US" sz="1000" b="1">
                  <a:solidFill>
                    <a:schemeClr val="bg1"/>
                  </a:solidFill>
                </a:rPr>
                <a:t>Hong Kong</a:t>
              </a:r>
            </a:p>
          </p:txBody>
        </p:sp>
      </p:grpSp>
      <p:grpSp>
        <p:nvGrpSpPr>
          <p:cNvPr id="107" name="Group 106">
            <a:extLst>
              <a:ext uri="{FF2B5EF4-FFF2-40B4-BE49-F238E27FC236}">
                <a16:creationId xmlns:a16="http://schemas.microsoft.com/office/drawing/2014/main" id="{62111F4F-D83A-39F7-5B4E-FA838C44BF32}"/>
              </a:ext>
            </a:extLst>
          </p:cNvPr>
          <p:cNvGrpSpPr/>
          <p:nvPr userDrawn="1"/>
        </p:nvGrpSpPr>
        <p:grpSpPr>
          <a:xfrm>
            <a:off x="4128646" y="2541172"/>
            <a:ext cx="723540" cy="251769"/>
            <a:chOff x="5194469" y="3372476"/>
            <a:chExt cx="1023712" cy="356220"/>
          </a:xfrm>
        </p:grpSpPr>
        <p:sp>
          <p:nvSpPr>
            <p:cNvPr id="108" name="Rectangle: Rounded Corners 165">
              <a:extLst>
                <a:ext uri="{FF2B5EF4-FFF2-40B4-BE49-F238E27FC236}">
                  <a16:creationId xmlns:a16="http://schemas.microsoft.com/office/drawing/2014/main" id="{3403B44C-BF9D-C701-741F-10BDB9657287}"/>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9" name="Group 108">
              <a:extLst>
                <a:ext uri="{FF2B5EF4-FFF2-40B4-BE49-F238E27FC236}">
                  <a16:creationId xmlns:a16="http://schemas.microsoft.com/office/drawing/2014/main" id="{D53DA15C-573F-C690-CFC6-700A37B4CF8D}"/>
                </a:ext>
              </a:extLst>
            </p:cNvPr>
            <p:cNvGrpSpPr/>
            <p:nvPr/>
          </p:nvGrpSpPr>
          <p:grpSpPr>
            <a:xfrm>
              <a:off x="5273915" y="3445267"/>
              <a:ext cx="210750" cy="210750"/>
              <a:chOff x="10430683" y="3330410"/>
              <a:chExt cx="279502" cy="279502"/>
            </a:xfrm>
          </p:grpSpPr>
          <p:sp>
            <p:nvSpPr>
              <p:cNvPr id="111" name="Oval 110">
                <a:extLst>
                  <a:ext uri="{FF2B5EF4-FFF2-40B4-BE49-F238E27FC236}">
                    <a16:creationId xmlns:a16="http://schemas.microsoft.com/office/drawing/2014/main" id="{6896DFA6-9935-413C-B219-72F1694AE0C9}"/>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2" name="Oval 111">
                <a:extLst>
                  <a:ext uri="{FF2B5EF4-FFF2-40B4-BE49-F238E27FC236}">
                    <a16:creationId xmlns:a16="http://schemas.microsoft.com/office/drawing/2014/main" id="{9387A4FC-A9D6-2079-334A-CE18F226CE3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0" name="TextBox 109">
              <a:extLst>
                <a:ext uri="{FF2B5EF4-FFF2-40B4-BE49-F238E27FC236}">
                  <a16:creationId xmlns:a16="http://schemas.microsoft.com/office/drawing/2014/main" id="{C4E88B18-ED6D-5446-0420-0EFC0AAF533A}"/>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Tokyo</a:t>
              </a:r>
            </a:p>
          </p:txBody>
        </p:sp>
      </p:grpSp>
      <p:grpSp>
        <p:nvGrpSpPr>
          <p:cNvPr id="113" name="Group 112">
            <a:extLst>
              <a:ext uri="{FF2B5EF4-FFF2-40B4-BE49-F238E27FC236}">
                <a16:creationId xmlns:a16="http://schemas.microsoft.com/office/drawing/2014/main" id="{E85C798D-75B2-4E8A-ACD5-58085F6E3CCE}"/>
              </a:ext>
            </a:extLst>
          </p:cNvPr>
          <p:cNvGrpSpPr/>
          <p:nvPr userDrawn="1"/>
        </p:nvGrpSpPr>
        <p:grpSpPr>
          <a:xfrm>
            <a:off x="2997637" y="3782501"/>
            <a:ext cx="991284" cy="251769"/>
            <a:chOff x="5194468" y="3372476"/>
            <a:chExt cx="1402533" cy="356220"/>
          </a:xfrm>
        </p:grpSpPr>
        <p:sp>
          <p:nvSpPr>
            <p:cNvPr id="114" name="Rectangle: Rounded Corners 45">
              <a:extLst>
                <a:ext uri="{FF2B5EF4-FFF2-40B4-BE49-F238E27FC236}">
                  <a16:creationId xmlns:a16="http://schemas.microsoft.com/office/drawing/2014/main" id="{EB52407D-664B-E184-8101-472CA20C66A9}"/>
                </a:ext>
              </a:extLst>
            </p:cNvPr>
            <p:cNvSpPr/>
            <p:nvPr/>
          </p:nvSpPr>
          <p:spPr>
            <a:xfrm>
              <a:off x="5194468" y="3372476"/>
              <a:ext cx="140253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5" name="Group 114">
              <a:extLst>
                <a:ext uri="{FF2B5EF4-FFF2-40B4-BE49-F238E27FC236}">
                  <a16:creationId xmlns:a16="http://schemas.microsoft.com/office/drawing/2014/main" id="{95B279DD-AA9F-1F82-A247-682C7E04D4C0}"/>
                </a:ext>
              </a:extLst>
            </p:cNvPr>
            <p:cNvGrpSpPr/>
            <p:nvPr/>
          </p:nvGrpSpPr>
          <p:grpSpPr>
            <a:xfrm>
              <a:off x="5273915" y="3445267"/>
              <a:ext cx="210750" cy="210750"/>
              <a:chOff x="10430683" y="3330410"/>
              <a:chExt cx="279502" cy="279502"/>
            </a:xfrm>
          </p:grpSpPr>
          <p:sp>
            <p:nvSpPr>
              <p:cNvPr id="117" name="Oval 116">
                <a:extLst>
                  <a:ext uri="{FF2B5EF4-FFF2-40B4-BE49-F238E27FC236}">
                    <a16:creationId xmlns:a16="http://schemas.microsoft.com/office/drawing/2014/main" id="{36A27FDD-AC69-6E1E-0DE5-A1D724872FE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8" name="Oval 117">
                <a:extLst>
                  <a:ext uri="{FF2B5EF4-FFF2-40B4-BE49-F238E27FC236}">
                    <a16:creationId xmlns:a16="http://schemas.microsoft.com/office/drawing/2014/main" id="{00681302-DA02-8CE5-2713-2400C17B416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6" name="TextBox 115">
              <a:extLst>
                <a:ext uri="{FF2B5EF4-FFF2-40B4-BE49-F238E27FC236}">
                  <a16:creationId xmlns:a16="http://schemas.microsoft.com/office/drawing/2014/main" id="{E424E808-6A85-0B23-4E5D-9A01E89ED622}"/>
                </a:ext>
              </a:extLst>
            </p:cNvPr>
            <p:cNvSpPr txBox="1"/>
            <p:nvPr/>
          </p:nvSpPr>
          <p:spPr>
            <a:xfrm>
              <a:off x="5602584" y="3437213"/>
              <a:ext cx="994417" cy="217731"/>
            </a:xfrm>
            <a:prstGeom prst="rect">
              <a:avLst/>
            </a:prstGeom>
            <a:noFill/>
          </p:spPr>
          <p:txBody>
            <a:bodyPr wrap="square" lIns="0" tIns="0" rIns="0" bIns="0" rtlCol="0">
              <a:spAutoFit/>
            </a:bodyPr>
            <a:lstStyle/>
            <a:p>
              <a:r>
                <a:rPr lang="en-US" sz="1000" b="1">
                  <a:solidFill>
                    <a:schemeClr val="bg1"/>
                  </a:solidFill>
                </a:rPr>
                <a:t>Singapore</a:t>
              </a:r>
            </a:p>
          </p:txBody>
        </p:sp>
      </p:grpSp>
      <p:grpSp>
        <p:nvGrpSpPr>
          <p:cNvPr id="119" name="Group 118">
            <a:extLst>
              <a:ext uri="{FF2B5EF4-FFF2-40B4-BE49-F238E27FC236}">
                <a16:creationId xmlns:a16="http://schemas.microsoft.com/office/drawing/2014/main" id="{80535A13-223C-AD1D-929D-359AFF182C1A}"/>
              </a:ext>
            </a:extLst>
          </p:cNvPr>
          <p:cNvGrpSpPr/>
          <p:nvPr userDrawn="1"/>
        </p:nvGrpSpPr>
        <p:grpSpPr>
          <a:xfrm>
            <a:off x="3260331" y="4997782"/>
            <a:ext cx="1011920" cy="251769"/>
            <a:chOff x="5038730" y="3372476"/>
            <a:chExt cx="1431736" cy="356220"/>
          </a:xfrm>
        </p:grpSpPr>
        <p:sp>
          <p:nvSpPr>
            <p:cNvPr id="120" name="Rectangle: Rounded Corners 51">
              <a:extLst>
                <a:ext uri="{FF2B5EF4-FFF2-40B4-BE49-F238E27FC236}">
                  <a16:creationId xmlns:a16="http://schemas.microsoft.com/office/drawing/2014/main" id="{CAF0671F-E069-D4A5-3940-2F6C367C4121}"/>
                </a:ext>
              </a:extLst>
            </p:cNvPr>
            <p:cNvSpPr/>
            <p:nvPr/>
          </p:nvSpPr>
          <p:spPr>
            <a:xfrm>
              <a:off x="5038730" y="3372476"/>
              <a:ext cx="14317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1" name="Group 120">
              <a:extLst>
                <a:ext uri="{FF2B5EF4-FFF2-40B4-BE49-F238E27FC236}">
                  <a16:creationId xmlns:a16="http://schemas.microsoft.com/office/drawing/2014/main" id="{62D72C6C-C570-BCDA-CF30-E10AD0A85EAB}"/>
                </a:ext>
              </a:extLst>
            </p:cNvPr>
            <p:cNvGrpSpPr/>
            <p:nvPr/>
          </p:nvGrpSpPr>
          <p:grpSpPr>
            <a:xfrm>
              <a:off x="6175094" y="3445267"/>
              <a:ext cx="210750" cy="210750"/>
              <a:chOff x="11625850" y="3330410"/>
              <a:chExt cx="279502" cy="279502"/>
            </a:xfrm>
          </p:grpSpPr>
          <p:sp>
            <p:nvSpPr>
              <p:cNvPr id="123" name="Oval 122">
                <a:extLst>
                  <a:ext uri="{FF2B5EF4-FFF2-40B4-BE49-F238E27FC236}">
                    <a16:creationId xmlns:a16="http://schemas.microsoft.com/office/drawing/2014/main" id="{9303575B-CC58-5A77-79BC-267B5BF055D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4" name="Oval 123">
                <a:extLst>
                  <a:ext uri="{FF2B5EF4-FFF2-40B4-BE49-F238E27FC236}">
                    <a16:creationId xmlns:a16="http://schemas.microsoft.com/office/drawing/2014/main" id="{DCF9DF15-BD5B-03AC-A665-644E9ABC65D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2" name="TextBox 121">
              <a:extLst>
                <a:ext uri="{FF2B5EF4-FFF2-40B4-BE49-F238E27FC236}">
                  <a16:creationId xmlns:a16="http://schemas.microsoft.com/office/drawing/2014/main" id="{9FB5C074-4C94-9269-A2F2-0D3D6E54FA11}"/>
                </a:ext>
              </a:extLst>
            </p:cNvPr>
            <p:cNvSpPr txBox="1"/>
            <p:nvPr/>
          </p:nvSpPr>
          <p:spPr>
            <a:xfrm>
              <a:off x="5176523" y="3437213"/>
              <a:ext cx="914372" cy="217731"/>
            </a:xfrm>
            <a:prstGeom prst="rect">
              <a:avLst/>
            </a:prstGeom>
            <a:noFill/>
          </p:spPr>
          <p:txBody>
            <a:bodyPr wrap="square" lIns="0" tIns="0" rIns="0" bIns="0" rtlCol="0">
              <a:spAutoFit/>
            </a:bodyPr>
            <a:lstStyle/>
            <a:p>
              <a:r>
                <a:rPr lang="en-US" sz="1000" b="1">
                  <a:solidFill>
                    <a:schemeClr val="bg1"/>
                  </a:solidFill>
                </a:rPr>
                <a:t>Melbourne</a:t>
              </a:r>
            </a:p>
          </p:txBody>
        </p:sp>
      </p:grpSp>
    </p:spTree>
    <p:extLst>
      <p:ext uri="{BB962C8B-B14F-4D97-AF65-F5344CB8AC3E}">
        <p14:creationId xmlns:p14="http://schemas.microsoft.com/office/powerpoint/2010/main" val="480547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g. Map - Middle East">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B0BBB62E-B4D2-455E-7FE3-1C4DE4814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941E2A9A-B873-32C2-C4A8-764E39FD5C6B}"/>
              </a:ext>
            </a:extLst>
          </p:cNvPr>
          <p:cNvGrpSpPr/>
          <p:nvPr userDrawn="1"/>
        </p:nvGrpSpPr>
        <p:grpSpPr>
          <a:xfrm>
            <a:off x="8073317" y="3313021"/>
            <a:ext cx="886923" cy="251769"/>
            <a:chOff x="5194469" y="3372476"/>
            <a:chExt cx="1254876" cy="356220"/>
          </a:xfrm>
        </p:grpSpPr>
        <p:sp>
          <p:nvSpPr>
            <p:cNvPr id="83" name="Rectangle: Rounded Corners 44">
              <a:extLst>
                <a:ext uri="{FF2B5EF4-FFF2-40B4-BE49-F238E27FC236}">
                  <a16:creationId xmlns:a16="http://schemas.microsoft.com/office/drawing/2014/main" id="{A96E04B5-16DD-DF81-8FAA-E6CEC858F9E3}"/>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E26670BF-4BEF-7EF3-BEE9-424F75D09AE4}"/>
                </a:ext>
              </a:extLst>
            </p:cNvPr>
            <p:cNvGrpSpPr/>
            <p:nvPr/>
          </p:nvGrpSpPr>
          <p:grpSpPr>
            <a:xfrm>
              <a:off x="5273915" y="3445267"/>
              <a:ext cx="210750" cy="210750"/>
              <a:chOff x="10430683" y="3330410"/>
              <a:chExt cx="279502" cy="279502"/>
            </a:xfrm>
          </p:grpSpPr>
          <p:sp>
            <p:nvSpPr>
              <p:cNvPr id="86" name="Oval 85">
                <a:extLst>
                  <a:ext uri="{FF2B5EF4-FFF2-40B4-BE49-F238E27FC236}">
                    <a16:creationId xmlns:a16="http://schemas.microsoft.com/office/drawing/2014/main" id="{4020E397-0299-5DEF-2833-C0507F78EC20}"/>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66C08FAD-4236-BE73-8C84-3F080B89CC98}"/>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011721A-87B1-5706-ECE9-5B9F4F2F0581}"/>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Dubai</a:t>
              </a:r>
            </a:p>
          </p:txBody>
        </p:sp>
      </p:grpSp>
      <p:grpSp>
        <p:nvGrpSpPr>
          <p:cNvPr id="89" name="Group 88">
            <a:extLst>
              <a:ext uri="{FF2B5EF4-FFF2-40B4-BE49-F238E27FC236}">
                <a16:creationId xmlns:a16="http://schemas.microsoft.com/office/drawing/2014/main" id="{33F13E32-14B6-AD74-F7C3-F950F726A952}"/>
              </a:ext>
            </a:extLst>
          </p:cNvPr>
          <p:cNvGrpSpPr/>
          <p:nvPr userDrawn="1"/>
        </p:nvGrpSpPr>
        <p:grpSpPr>
          <a:xfrm>
            <a:off x="7363461" y="3329503"/>
            <a:ext cx="697740" cy="251769"/>
            <a:chOff x="5483253" y="3372476"/>
            <a:chExt cx="987212" cy="356220"/>
          </a:xfrm>
        </p:grpSpPr>
        <p:sp>
          <p:nvSpPr>
            <p:cNvPr id="90" name="Rectangle: Rounded Corners 50">
              <a:extLst>
                <a:ext uri="{FF2B5EF4-FFF2-40B4-BE49-F238E27FC236}">
                  <a16:creationId xmlns:a16="http://schemas.microsoft.com/office/drawing/2014/main" id="{03C6D17E-D460-4A65-6037-056678311D22}"/>
                </a:ext>
              </a:extLst>
            </p:cNvPr>
            <p:cNvSpPr/>
            <p:nvPr/>
          </p:nvSpPr>
          <p:spPr>
            <a:xfrm>
              <a:off x="5483253" y="3372476"/>
              <a:ext cx="987212"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8885189A-5C36-7787-29C8-CA030B3F0817}"/>
                </a:ext>
              </a:extLst>
            </p:cNvPr>
            <p:cNvGrpSpPr/>
            <p:nvPr/>
          </p:nvGrpSpPr>
          <p:grpSpPr>
            <a:xfrm>
              <a:off x="6175094" y="3445267"/>
              <a:ext cx="210750" cy="210750"/>
              <a:chOff x="11625850" y="3330410"/>
              <a:chExt cx="279502" cy="279502"/>
            </a:xfrm>
          </p:grpSpPr>
          <p:sp>
            <p:nvSpPr>
              <p:cNvPr id="93" name="Oval 92">
                <a:extLst>
                  <a:ext uri="{FF2B5EF4-FFF2-40B4-BE49-F238E27FC236}">
                    <a16:creationId xmlns:a16="http://schemas.microsoft.com/office/drawing/2014/main" id="{468F7B93-E869-B1E8-3FF2-48E6B6CCA309}"/>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76790823-087F-4C36-F55D-93C3744B4411}"/>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98C0ADBC-0361-AE76-B325-83E3DB566D3A}"/>
                </a:ext>
              </a:extLst>
            </p:cNvPr>
            <p:cNvSpPr txBox="1"/>
            <p:nvPr/>
          </p:nvSpPr>
          <p:spPr>
            <a:xfrm>
              <a:off x="5634191" y="3437213"/>
              <a:ext cx="456701" cy="217731"/>
            </a:xfrm>
            <a:prstGeom prst="rect">
              <a:avLst/>
            </a:prstGeom>
            <a:noFill/>
          </p:spPr>
          <p:txBody>
            <a:bodyPr wrap="square" lIns="0" tIns="0" rIns="0" bIns="0" rtlCol="0">
              <a:spAutoFit/>
            </a:bodyPr>
            <a:lstStyle/>
            <a:p>
              <a:r>
                <a:rPr lang="en-US" sz="1000" b="1">
                  <a:solidFill>
                    <a:schemeClr val="bg1"/>
                  </a:solidFill>
                </a:rPr>
                <a:t>Doha</a:t>
              </a:r>
            </a:p>
          </p:txBody>
        </p:sp>
      </p:grpSp>
      <p:grpSp>
        <p:nvGrpSpPr>
          <p:cNvPr id="95" name="Group 94">
            <a:extLst>
              <a:ext uri="{FF2B5EF4-FFF2-40B4-BE49-F238E27FC236}">
                <a16:creationId xmlns:a16="http://schemas.microsoft.com/office/drawing/2014/main" id="{D3F4E726-AE99-8817-66A0-C0D2597C4EDB}"/>
              </a:ext>
            </a:extLst>
          </p:cNvPr>
          <p:cNvGrpSpPr/>
          <p:nvPr userDrawn="1"/>
        </p:nvGrpSpPr>
        <p:grpSpPr>
          <a:xfrm>
            <a:off x="8082842" y="3581272"/>
            <a:ext cx="1037519" cy="251769"/>
            <a:chOff x="5194469" y="3372476"/>
            <a:chExt cx="1467949" cy="356220"/>
          </a:xfrm>
        </p:grpSpPr>
        <p:sp>
          <p:nvSpPr>
            <p:cNvPr id="96" name="Rectangle: Rounded Corners 56">
              <a:extLst>
                <a:ext uri="{FF2B5EF4-FFF2-40B4-BE49-F238E27FC236}">
                  <a16:creationId xmlns:a16="http://schemas.microsoft.com/office/drawing/2014/main" id="{B072FEE6-4507-866F-937B-E25F8C6DB482}"/>
                </a:ext>
              </a:extLst>
            </p:cNvPr>
            <p:cNvSpPr/>
            <p:nvPr/>
          </p:nvSpPr>
          <p:spPr>
            <a:xfrm>
              <a:off x="5194469" y="3372476"/>
              <a:ext cx="146794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2A1339CC-1D3B-CF62-EBBF-454567339852}"/>
                </a:ext>
              </a:extLst>
            </p:cNvPr>
            <p:cNvGrpSpPr/>
            <p:nvPr/>
          </p:nvGrpSpPr>
          <p:grpSpPr>
            <a:xfrm>
              <a:off x="5273915" y="3445267"/>
              <a:ext cx="210750" cy="210750"/>
              <a:chOff x="10430683" y="3330410"/>
              <a:chExt cx="279502" cy="279502"/>
            </a:xfrm>
          </p:grpSpPr>
          <p:sp>
            <p:nvSpPr>
              <p:cNvPr id="99" name="Oval 98">
                <a:extLst>
                  <a:ext uri="{FF2B5EF4-FFF2-40B4-BE49-F238E27FC236}">
                    <a16:creationId xmlns:a16="http://schemas.microsoft.com/office/drawing/2014/main" id="{77AF39B1-9346-B5F3-CAD6-8FC35F43C225}"/>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83953609-FF39-36ED-8E04-9226FCBB647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F224778-96F2-56B3-4F42-9B58D45D1597}"/>
                </a:ext>
              </a:extLst>
            </p:cNvPr>
            <p:cNvSpPr txBox="1"/>
            <p:nvPr/>
          </p:nvSpPr>
          <p:spPr>
            <a:xfrm>
              <a:off x="5602584" y="3437213"/>
              <a:ext cx="949531" cy="217731"/>
            </a:xfrm>
            <a:prstGeom prst="rect">
              <a:avLst/>
            </a:prstGeom>
            <a:noFill/>
          </p:spPr>
          <p:txBody>
            <a:bodyPr wrap="square" lIns="0" tIns="0" rIns="0" bIns="0" rtlCol="0">
              <a:spAutoFit/>
            </a:bodyPr>
            <a:lstStyle/>
            <a:p>
              <a:r>
                <a:rPr lang="en-US" sz="1000" b="1">
                  <a:solidFill>
                    <a:schemeClr val="bg1"/>
                  </a:solidFill>
                </a:rPr>
                <a:t>Abu Dhabi</a:t>
              </a:r>
            </a:p>
          </p:txBody>
        </p:sp>
      </p:grpSp>
      <p:sp>
        <p:nvSpPr>
          <p:cNvPr id="27" name="Rectangle: Rounded Corners 50">
            <a:extLst>
              <a:ext uri="{FF2B5EF4-FFF2-40B4-BE49-F238E27FC236}">
                <a16:creationId xmlns:a16="http://schemas.microsoft.com/office/drawing/2014/main" id="{B342449D-3A88-4933-9A74-12B202EE9C43}"/>
              </a:ext>
            </a:extLst>
          </p:cNvPr>
          <p:cNvSpPr/>
          <p:nvPr userDrawn="1"/>
        </p:nvSpPr>
        <p:spPr>
          <a:xfrm>
            <a:off x="7250430" y="3606309"/>
            <a:ext cx="822889" cy="25176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8" name="Oval 27">
            <a:extLst>
              <a:ext uri="{FF2B5EF4-FFF2-40B4-BE49-F238E27FC236}">
                <a16:creationId xmlns:a16="http://schemas.microsoft.com/office/drawing/2014/main" id="{D73073EF-AD7E-4464-B29D-491E55A47EAE}"/>
              </a:ext>
            </a:extLst>
          </p:cNvPr>
          <p:cNvSpPr/>
          <p:nvPr userDrawn="1"/>
        </p:nvSpPr>
        <p:spPr>
          <a:xfrm>
            <a:off x="7864556" y="3657753"/>
            <a:ext cx="148955" cy="14895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9" name="Oval 28">
            <a:extLst>
              <a:ext uri="{FF2B5EF4-FFF2-40B4-BE49-F238E27FC236}">
                <a16:creationId xmlns:a16="http://schemas.microsoft.com/office/drawing/2014/main" id="{73967009-48A9-4403-A1B3-D5C955DC1483}"/>
              </a:ext>
            </a:extLst>
          </p:cNvPr>
          <p:cNvSpPr/>
          <p:nvPr userDrawn="1"/>
        </p:nvSpPr>
        <p:spPr>
          <a:xfrm>
            <a:off x="7907836" y="3699266"/>
            <a:ext cx="64571" cy="64571"/>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30" name="TextBox 29">
            <a:extLst>
              <a:ext uri="{FF2B5EF4-FFF2-40B4-BE49-F238E27FC236}">
                <a16:creationId xmlns:a16="http://schemas.microsoft.com/office/drawing/2014/main" id="{AE075158-D321-4B97-84B9-D8D74135F23D}"/>
              </a:ext>
            </a:extLst>
          </p:cNvPr>
          <p:cNvSpPr txBox="1"/>
          <p:nvPr userDrawn="1"/>
        </p:nvSpPr>
        <p:spPr>
          <a:xfrm>
            <a:off x="7381240" y="3652063"/>
            <a:ext cx="423805" cy="153888"/>
          </a:xfrm>
          <a:prstGeom prst="rect">
            <a:avLst/>
          </a:prstGeom>
          <a:noFill/>
        </p:spPr>
        <p:txBody>
          <a:bodyPr wrap="square" lIns="0" tIns="0" rIns="0" bIns="0" rtlCol="0">
            <a:spAutoFit/>
          </a:bodyPr>
          <a:lstStyle/>
          <a:p>
            <a:r>
              <a:rPr lang="en-US" sz="1000" b="1">
                <a:solidFill>
                  <a:schemeClr val="bg1"/>
                </a:solidFill>
              </a:rPr>
              <a:t>Riyadh</a:t>
            </a:r>
          </a:p>
        </p:txBody>
      </p:sp>
    </p:spTree>
    <p:extLst>
      <p:ext uri="{BB962C8B-B14F-4D97-AF65-F5344CB8AC3E}">
        <p14:creationId xmlns:p14="http://schemas.microsoft.com/office/powerpoint/2010/main" val="266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rm Overview – Our Purpose">
    <p:bg>
      <p:bgPr>
        <a:gradFill>
          <a:gsLst>
            <a:gs pos="0">
              <a:schemeClr val="accent1">
                <a:lumMod val="67000"/>
              </a:schemeClr>
            </a:gs>
            <a:gs pos="48000">
              <a:schemeClr val="accent1">
                <a:lumMod val="97000"/>
                <a:lumOff val="3000"/>
              </a:schemeClr>
            </a:gs>
            <a:gs pos="100000">
              <a:schemeClr val="accent2"/>
            </a:gs>
          </a:gsLst>
          <a:lin ang="2700000" scaled="1"/>
        </a:gra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B8E4DB-7DEE-F4A4-22B5-CE2F033EF8CB}"/>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0" y="584914"/>
            <a:ext cx="12188952" cy="5688177"/>
          </a:xfrm>
          <a:prstGeom prst="rect">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0" y="805434"/>
            <a:ext cx="4443413" cy="276999"/>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Our Purpose</a:t>
            </a:r>
          </a:p>
        </p:txBody>
      </p:sp>
      <p:sp>
        <p:nvSpPr>
          <p:cNvPr id="5" name="TextBox 4">
            <a:extLst>
              <a:ext uri="{FF2B5EF4-FFF2-40B4-BE49-F238E27FC236}">
                <a16:creationId xmlns:a16="http://schemas.microsoft.com/office/drawing/2014/main" id="{43B21DA2-7691-D27E-3EC3-55D6DD1CF538}"/>
              </a:ext>
            </a:extLst>
          </p:cNvPr>
          <p:cNvSpPr txBox="1"/>
          <p:nvPr userDrawn="1"/>
        </p:nvSpPr>
        <p:spPr>
          <a:xfrm>
            <a:off x="685801" y="2671870"/>
            <a:ext cx="10820401" cy="477054"/>
          </a:xfrm>
          <a:prstGeom prst="rect">
            <a:avLst/>
          </a:prstGeom>
          <a:noFill/>
        </p:spPr>
        <p:txBody>
          <a:bodyPr wrap="square" rtlCol="0">
            <a:spAutoFit/>
          </a:bodyPr>
          <a:lstStyle/>
          <a:p>
            <a:pPr algn="ctr"/>
            <a:r>
              <a:rPr lang="en-US" sz="2500" b="1">
                <a:solidFill>
                  <a:schemeClr val="bg1"/>
                </a:solidFill>
                <a:latin typeface="Cambria" panose="02040503050406030204" pitchFamily="18" charset="0"/>
              </a:rPr>
              <a:t>Partnering with our clients globally to do great things for a better future.</a:t>
            </a:r>
          </a:p>
        </p:txBody>
      </p:sp>
      <p:sp>
        <p:nvSpPr>
          <p:cNvPr id="7" name="TextBox 6">
            <a:extLst>
              <a:ext uri="{FF2B5EF4-FFF2-40B4-BE49-F238E27FC236}">
                <a16:creationId xmlns:a16="http://schemas.microsoft.com/office/drawing/2014/main" id="{AB703304-96A1-A6B4-0434-3623DB36A01E}"/>
              </a:ext>
            </a:extLst>
          </p:cNvPr>
          <p:cNvSpPr txBox="1"/>
          <p:nvPr userDrawn="1"/>
        </p:nvSpPr>
        <p:spPr>
          <a:xfrm>
            <a:off x="718522" y="3807537"/>
            <a:ext cx="1819275" cy="523220"/>
          </a:xfrm>
          <a:prstGeom prst="rect">
            <a:avLst/>
          </a:prstGeom>
          <a:noFill/>
        </p:spPr>
        <p:txBody>
          <a:bodyPr wrap="square" rtlCol="0">
            <a:spAutoFit/>
          </a:bodyPr>
          <a:lstStyle/>
          <a:p>
            <a:pPr algn="ctr"/>
            <a:r>
              <a:rPr lang="en-US" sz="1400" b="1">
                <a:solidFill>
                  <a:schemeClr val="bg1"/>
                </a:solidFill>
              </a:rPr>
              <a:t>A trusted partner </a:t>
            </a:r>
            <a:br>
              <a:rPr lang="en-US" sz="1400" b="1">
                <a:solidFill>
                  <a:schemeClr val="bg1"/>
                </a:solidFill>
              </a:rPr>
            </a:br>
            <a:r>
              <a:rPr lang="en-US" sz="1400" b="1">
                <a:solidFill>
                  <a:schemeClr val="bg1"/>
                </a:solidFill>
              </a:rPr>
              <a:t>and collaborator</a:t>
            </a:r>
          </a:p>
        </p:txBody>
      </p:sp>
      <p:sp>
        <p:nvSpPr>
          <p:cNvPr id="8" name="TextBox 7">
            <a:extLst>
              <a:ext uri="{FF2B5EF4-FFF2-40B4-BE49-F238E27FC236}">
                <a16:creationId xmlns:a16="http://schemas.microsoft.com/office/drawing/2014/main" id="{251BE518-7D93-BF0F-859A-263DB2F9757D}"/>
              </a:ext>
            </a:extLst>
          </p:cNvPr>
          <p:cNvSpPr txBox="1"/>
          <p:nvPr userDrawn="1"/>
        </p:nvSpPr>
        <p:spPr>
          <a:xfrm>
            <a:off x="3653225" y="3807537"/>
            <a:ext cx="2499411" cy="523220"/>
          </a:xfrm>
          <a:prstGeom prst="rect">
            <a:avLst/>
          </a:prstGeom>
          <a:noFill/>
        </p:spPr>
        <p:txBody>
          <a:bodyPr wrap="square" rtlCol="0">
            <a:spAutoFit/>
          </a:bodyPr>
          <a:lstStyle/>
          <a:p>
            <a:pPr algn="ctr"/>
            <a:r>
              <a:rPr lang="en-US" sz="1400" b="1">
                <a:solidFill>
                  <a:schemeClr val="bg1"/>
                </a:solidFill>
              </a:rPr>
              <a:t>Providing a ​</a:t>
            </a:r>
          </a:p>
          <a:p>
            <a:pPr algn="ctr"/>
            <a:r>
              <a:rPr lang="en-US" sz="1400" b="1">
                <a:solidFill>
                  <a:schemeClr val="bg1"/>
                </a:solidFill>
              </a:rPr>
              <a:t>global perspective​</a:t>
            </a:r>
          </a:p>
        </p:txBody>
      </p:sp>
      <p:sp>
        <p:nvSpPr>
          <p:cNvPr id="9" name="TextBox 8">
            <a:extLst>
              <a:ext uri="{FF2B5EF4-FFF2-40B4-BE49-F238E27FC236}">
                <a16:creationId xmlns:a16="http://schemas.microsoft.com/office/drawing/2014/main" id="{32048F5D-BFA9-AFBA-3827-CB14C754B40C}"/>
              </a:ext>
            </a:extLst>
          </p:cNvPr>
          <p:cNvSpPr txBox="1"/>
          <p:nvPr userDrawn="1"/>
        </p:nvSpPr>
        <p:spPr>
          <a:xfrm>
            <a:off x="6618466" y="3807536"/>
            <a:ext cx="2208532" cy="523220"/>
          </a:xfrm>
          <a:prstGeom prst="rect">
            <a:avLst/>
          </a:prstGeom>
          <a:noFill/>
        </p:spPr>
        <p:txBody>
          <a:bodyPr wrap="square" rtlCol="0">
            <a:spAutoFit/>
          </a:bodyPr>
          <a:lstStyle/>
          <a:p>
            <a:pPr algn="ctr"/>
            <a:r>
              <a:rPr lang="en-US" sz="1400" b="1">
                <a:solidFill>
                  <a:schemeClr val="bg1"/>
                </a:solidFill>
              </a:rPr>
              <a:t>Focused on all necessary expertise</a:t>
            </a:r>
          </a:p>
        </p:txBody>
      </p:sp>
      <p:sp>
        <p:nvSpPr>
          <p:cNvPr id="10" name="TextBox 9">
            <a:extLst>
              <a:ext uri="{FF2B5EF4-FFF2-40B4-BE49-F238E27FC236}">
                <a16:creationId xmlns:a16="http://schemas.microsoft.com/office/drawing/2014/main" id="{1A17525A-4284-E85C-AD3B-36EC48C9DF33}"/>
              </a:ext>
            </a:extLst>
          </p:cNvPr>
          <p:cNvSpPr txBox="1"/>
          <p:nvPr userDrawn="1"/>
        </p:nvSpPr>
        <p:spPr>
          <a:xfrm>
            <a:off x="9101732" y="3807536"/>
            <a:ext cx="2548965" cy="523220"/>
          </a:xfrm>
          <a:prstGeom prst="rect">
            <a:avLst/>
          </a:prstGeom>
          <a:noFill/>
        </p:spPr>
        <p:txBody>
          <a:bodyPr wrap="square" rtlCol="0">
            <a:spAutoFit/>
          </a:bodyPr>
          <a:lstStyle/>
          <a:p>
            <a:pPr algn="ctr"/>
            <a:r>
              <a:rPr lang="en-US" sz="1400" b="1">
                <a:solidFill>
                  <a:schemeClr val="bg1"/>
                </a:solidFill>
              </a:rPr>
              <a:t>A force multiplier enabling CEOs to change the world</a:t>
            </a:r>
          </a:p>
        </p:txBody>
      </p:sp>
      <p:grpSp>
        <p:nvGrpSpPr>
          <p:cNvPr id="14" name="Group 13">
            <a:extLst>
              <a:ext uri="{FF2B5EF4-FFF2-40B4-BE49-F238E27FC236}">
                <a16:creationId xmlns:a16="http://schemas.microsoft.com/office/drawing/2014/main" id="{07768C55-3EE7-21A9-DC74-48EFC3E3E1C3}"/>
              </a:ext>
            </a:extLst>
          </p:cNvPr>
          <p:cNvGrpSpPr/>
          <p:nvPr userDrawn="1"/>
        </p:nvGrpSpPr>
        <p:grpSpPr>
          <a:xfrm>
            <a:off x="851655" y="3216117"/>
            <a:ext cx="1553009" cy="504142"/>
            <a:chOff x="1523998" y="6464059"/>
            <a:chExt cx="3106018" cy="1008283"/>
          </a:xfrm>
        </p:grpSpPr>
        <p:cxnSp>
          <p:nvCxnSpPr>
            <p:cNvPr id="15" name="Straight Connector 14">
              <a:extLst>
                <a:ext uri="{FF2B5EF4-FFF2-40B4-BE49-F238E27FC236}">
                  <a16:creationId xmlns:a16="http://schemas.microsoft.com/office/drawing/2014/main" id="{036CE660-A538-D639-8E47-8BB13D99CB9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659401A-778A-D7D5-E103-B49117859AA6}"/>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684AE22F-100F-856F-83AA-FD522037D7F9}"/>
              </a:ext>
            </a:extLst>
          </p:cNvPr>
          <p:cNvGrpSpPr/>
          <p:nvPr userDrawn="1"/>
        </p:nvGrpSpPr>
        <p:grpSpPr>
          <a:xfrm>
            <a:off x="3825476" y="3216114"/>
            <a:ext cx="2154913" cy="504141"/>
            <a:chOff x="1523998" y="6464059"/>
            <a:chExt cx="3186524" cy="1008282"/>
          </a:xfrm>
        </p:grpSpPr>
        <p:cxnSp>
          <p:nvCxnSpPr>
            <p:cNvPr id="84" name="Straight Connector 83">
              <a:extLst>
                <a:ext uri="{FF2B5EF4-FFF2-40B4-BE49-F238E27FC236}">
                  <a16:creationId xmlns:a16="http://schemas.microsoft.com/office/drawing/2014/main" id="{8C078EC8-DF91-185A-3B3A-91FB55C30C89}"/>
                </a:ext>
              </a:extLst>
            </p:cNvPr>
            <p:cNvCxnSpPr>
              <a:cxnSpLocks/>
            </p:cNvCxnSpPr>
            <p:nvPr/>
          </p:nvCxnSpPr>
          <p:spPr>
            <a:xfrm>
              <a:off x="1523998" y="6464059"/>
              <a:ext cx="318652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F789D10-FD22-E6B8-650C-6AB055F94AC0}"/>
                </a:ext>
              </a:extLst>
            </p:cNvPr>
            <p:cNvCxnSpPr>
              <a:cxnSpLocks/>
            </p:cNvCxnSpPr>
            <p:nvPr/>
          </p:nvCxnSpPr>
          <p:spPr>
            <a:xfrm rot="5400000">
              <a:off x="2614340" y="6969422"/>
              <a:ext cx="100583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41933446-662E-28E5-4ED6-86AFF8A63A3C}"/>
              </a:ext>
            </a:extLst>
          </p:cNvPr>
          <p:cNvGrpSpPr/>
          <p:nvPr userDrawn="1"/>
        </p:nvGrpSpPr>
        <p:grpSpPr>
          <a:xfrm>
            <a:off x="6872936" y="3216117"/>
            <a:ext cx="1699591" cy="504142"/>
            <a:chOff x="1523998" y="6464059"/>
            <a:chExt cx="3106018" cy="1008283"/>
          </a:xfrm>
        </p:grpSpPr>
        <p:cxnSp>
          <p:nvCxnSpPr>
            <p:cNvPr id="87" name="Straight Connector 86">
              <a:extLst>
                <a:ext uri="{FF2B5EF4-FFF2-40B4-BE49-F238E27FC236}">
                  <a16:creationId xmlns:a16="http://schemas.microsoft.com/office/drawing/2014/main" id="{07184F3C-38F8-AA59-438A-063CEA44371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65C29BD-5948-634A-97D7-9680EFF3844A}"/>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12D60455-FB21-6B5C-41CD-65080BE787B8}"/>
              </a:ext>
            </a:extLst>
          </p:cNvPr>
          <p:cNvGrpSpPr/>
          <p:nvPr userDrawn="1"/>
        </p:nvGrpSpPr>
        <p:grpSpPr>
          <a:xfrm>
            <a:off x="9407977" y="3216117"/>
            <a:ext cx="1936475" cy="504142"/>
            <a:chOff x="1523998" y="6464059"/>
            <a:chExt cx="3106018" cy="1008283"/>
          </a:xfrm>
        </p:grpSpPr>
        <p:cxnSp>
          <p:nvCxnSpPr>
            <p:cNvPr id="90" name="Straight Connector 89">
              <a:extLst>
                <a:ext uri="{FF2B5EF4-FFF2-40B4-BE49-F238E27FC236}">
                  <a16:creationId xmlns:a16="http://schemas.microsoft.com/office/drawing/2014/main" id="{0597DBB6-84BF-FC84-78A4-A7E4CA743EA7}"/>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30FE2E3-18C3-4F45-B4A7-BF6181527BF5}"/>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AEE02690-CF06-AB17-E325-E9E5E99EA496}"/>
              </a:ext>
            </a:extLst>
          </p:cNvPr>
          <p:cNvSpPr txBox="1"/>
          <p:nvPr userDrawn="1"/>
        </p:nvSpPr>
        <p:spPr>
          <a:xfrm>
            <a:off x="694944" y="1106425"/>
            <a:ext cx="4443413" cy="249299"/>
          </a:xfrm>
          <a:prstGeom prst="rect">
            <a:avLst/>
          </a:prstGeom>
          <a:noFill/>
        </p:spPr>
        <p:txBody>
          <a:bodyPr wrap="square" lIns="0" tIns="0" rIns="0" bIns="0" rtlCol="0">
            <a:spAutoFit/>
          </a:bodyPr>
          <a:lstStyle/>
          <a:p>
            <a:pPr algn="l">
              <a:lnSpc>
                <a:spcPct val="90000"/>
              </a:lnSpc>
            </a:pPr>
            <a:r>
              <a:rPr lang="en-US" sz="1800" kern="1200">
                <a:solidFill>
                  <a:schemeClr val="bg1"/>
                </a:solidFill>
                <a:latin typeface="+mn-lt"/>
                <a:ea typeface="+mn-ea"/>
                <a:cs typeface="+mn-cs"/>
              </a:rPr>
              <a:t>What Drives Us Forward</a:t>
            </a:r>
          </a:p>
        </p:txBody>
      </p:sp>
      <p:pic>
        <p:nvPicPr>
          <p:cNvPr id="2" name="Graphic 1">
            <a:extLst>
              <a:ext uri="{FF2B5EF4-FFF2-40B4-BE49-F238E27FC236}">
                <a16:creationId xmlns:a16="http://schemas.microsoft.com/office/drawing/2014/main" id="{4E9DE967-76D2-FAF6-5B53-EFD73D71870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43397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rm Overview – Mission, Vision, and Valu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Our Mission, Vision, and Values</a:t>
            </a:r>
          </a:p>
        </p:txBody>
      </p:sp>
      <p:pic>
        <p:nvPicPr>
          <p:cNvPr id="2" name="Graphic 1">
            <a:extLst>
              <a:ext uri="{FF2B5EF4-FFF2-40B4-BE49-F238E27FC236}">
                <a16:creationId xmlns:a16="http://schemas.microsoft.com/office/drawing/2014/main" id="{DCE9FA7A-8D27-0DE8-5A83-408FBD250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 name="TextBox 2">
            <a:extLst>
              <a:ext uri="{FF2B5EF4-FFF2-40B4-BE49-F238E27FC236}">
                <a16:creationId xmlns:a16="http://schemas.microsoft.com/office/drawing/2014/main" id="{2B6CC71B-9456-E2B5-17F4-4A210F5C5004}"/>
              </a:ext>
            </a:extLst>
          </p:cNvPr>
          <p:cNvSpPr txBox="1"/>
          <p:nvPr userDrawn="1"/>
        </p:nvSpPr>
        <p:spPr>
          <a:xfrm>
            <a:off x="692008" y="1630284"/>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Mission</a:t>
            </a:r>
          </a:p>
        </p:txBody>
      </p:sp>
      <p:sp>
        <p:nvSpPr>
          <p:cNvPr id="4" name="TextBox 3">
            <a:extLst>
              <a:ext uri="{FF2B5EF4-FFF2-40B4-BE49-F238E27FC236}">
                <a16:creationId xmlns:a16="http://schemas.microsoft.com/office/drawing/2014/main" id="{584EB80F-2AC6-6BCD-B4D8-D1159CDE8AE5}"/>
              </a:ext>
            </a:extLst>
          </p:cNvPr>
          <p:cNvSpPr txBox="1"/>
          <p:nvPr userDrawn="1"/>
        </p:nvSpPr>
        <p:spPr>
          <a:xfrm>
            <a:off x="692008" y="2397113"/>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Vision</a:t>
            </a:r>
          </a:p>
        </p:txBody>
      </p:sp>
      <p:sp>
        <p:nvSpPr>
          <p:cNvPr id="5" name="TextBox 4">
            <a:extLst>
              <a:ext uri="{FF2B5EF4-FFF2-40B4-BE49-F238E27FC236}">
                <a16:creationId xmlns:a16="http://schemas.microsoft.com/office/drawing/2014/main" id="{3687252F-C8AF-8A92-F119-6DF1361CF4B3}"/>
              </a:ext>
            </a:extLst>
          </p:cNvPr>
          <p:cNvSpPr txBox="1"/>
          <p:nvPr userDrawn="1"/>
        </p:nvSpPr>
        <p:spPr>
          <a:xfrm>
            <a:off x="692008" y="4309209"/>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Values</a:t>
            </a:r>
          </a:p>
        </p:txBody>
      </p:sp>
      <p:cxnSp>
        <p:nvCxnSpPr>
          <p:cNvPr id="8" name="Straight Connector 7">
            <a:extLst>
              <a:ext uri="{FF2B5EF4-FFF2-40B4-BE49-F238E27FC236}">
                <a16:creationId xmlns:a16="http://schemas.microsoft.com/office/drawing/2014/main" id="{D6411C7D-0056-6104-949F-91FFDF598311}"/>
              </a:ext>
            </a:extLst>
          </p:cNvPr>
          <p:cNvCxnSpPr>
            <a:cxnSpLocks/>
          </p:cNvCxnSpPr>
          <p:nvPr/>
        </p:nvCxnSpPr>
        <p:spPr>
          <a:xfrm>
            <a:off x="2263943" y="1521333"/>
            <a:ext cx="0" cy="514646"/>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64B2775-85CF-BAF1-7D47-B1153D35BD90}"/>
              </a:ext>
            </a:extLst>
          </p:cNvPr>
          <p:cNvSpPr txBox="1"/>
          <p:nvPr userDrawn="1"/>
        </p:nvSpPr>
        <p:spPr>
          <a:xfrm>
            <a:off x="2514555" y="1669957"/>
            <a:ext cx="5747979" cy="215444"/>
          </a:xfrm>
          <a:prstGeom prst="rect">
            <a:avLst/>
          </a:prstGeom>
          <a:noFill/>
        </p:spPr>
        <p:txBody>
          <a:bodyPr wrap="square" lIns="0" tIns="0" rIns="0" bIns="0" rtlCol="0">
            <a:spAutoFit/>
          </a:bodyPr>
          <a:lstStyle/>
          <a:p>
            <a:r>
              <a:rPr lang="en-US" sz="1400" b="1">
                <a:solidFill>
                  <a:schemeClr val="tx2"/>
                </a:solidFill>
              </a:rPr>
              <a:t>Providing our clients what they need, when they need it.</a:t>
            </a:r>
          </a:p>
        </p:txBody>
      </p:sp>
      <p:sp>
        <p:nvSpPr>
          <p:cNvPr id="14" name="TextBox 13">
            <a:extLst>
              <a:ext uri="{FF2B5EF4-FFF2-40B4-BE49-F238E27FC236}">
                <a16:creationId xmlns:a16="http://schemas.microsoft.com/office/drawing/2014/main" id="{88833C14-9A2C-0A90-F096-E8372759E977}"/>
              </a:ext>
            </a:extLst>
          </p:cNvPr>
          <p:cNvSpPr txBox="1"/>
          <p:nvPr userDrawn="1"/>
        </p:nvSpPr>
        <p:spPr>
          <a:xfrm>
            <a:off x="2514555" y="2443281"/>
            <a:ext cx="5747979" cy="215444"/>
          </a:xfrm>
          <a:prstGeom prst="rect">
            <a:avLst/>
          </a:prstGeom>
          <a:noFill/>
        </p:spPr>
        <p:txBody>
          <a:bodyPr wrap="square" lIns="0" tIns="0" rIns="0" bIns="0" rtlCol="0">
            <a:spAutoFit/>
          </a:bodyPr>
          <a:lstStyle/>
          <a:p>
            <a:r>
              <a:rPr lang="en-US" sz="1400" b="1">
                <a:solidFill>
                  <a:schemeClr val="tx2"/>
                </a:solidFill>
              </a:rPr>
              <a:t>A Category of One: To be the world’s preeminent CEO advisory firm.</a:t>
            </a:r>
          </a:p>
        </p:txBody>
      </p:sp>
      <p:cxnSp>
        <p:nvCxnSpPr>
          <p:cNvPr id="16" name="Straight Connector 15">
            <a:extLst>
              <a:ext uri="{FF2B5EF4-FFF2-40B4-BE49-F238E27FC236}">
                <a16:creationId xmlns:a16="http://schemas.microsoft.com/office/drawing/2014/main" id="{5FC45C49-CF77-8F45-77BB-254BA6E93303}"/>
              </a:ext>
            </a:extLst>
          </p:cNvPr>
          <p:cNvCxnSpPr>
            <a:cxnSpLocks/>
          </p:cNvCxnSpPr>
          <p:nvPr/>
        </p:nvCxnSpPr>
        <p:spPr>
          <a:xfrm>
            <a:off x="2263943" y="3046097"/>
            <a:ext cx="0" cy="2834005"/>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12A003-A195-DE0B-863D-05BF23FF748D}"/>
              </a:ext>
            </a:extLst>
          </p:cNvPr>
          <p:cNvCxnSpPr>
            <a:cxnSpLocks/>
          </p:cNvCxnSpPr>
          <p:nvPr/>
        </p:nvCxnSpPr>
        <p:spPr>
          <a:xfrm>
            <a:off x="2263943" y="2300764"/>
            <a:ext cx="0" cy="500474"/>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A5705C-DBDD-AEA1-8F37-C14BA1717522}"/>
              </a:ext>
            </a:extLst>
          </p:cNvPr>
          <p:cNvCxnSpPr>
            <a:cxnSpLocks/>
          </p:cNvCxnSpPr>
          <p:nvPr/>
        </p:nvCxnSpPr>
        <p:spPr>
          <a:xfrm rot="10800000">
            <a:off x="1720790" y="1778656"/>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A83D4D3-343E-489E-BE45-E0449906E6C1}"/>
              </a:ext>
            </a:extLst>
          </p:cNvPr>
          <p:cNvCxnSpPr>
            <a:cxnSpLocks/>
          </p:cNvCxnSpPr>
          <p:nvPr/>
        </p:nvCxnSpPr>
        <p:spPr>
          <a:xfrm rot="10800000">
            <a:off x="1720790" y="4463097"/>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9F47AB-AC13-6496-A8CA-0B8D090C6C60}"/>
              </a:ext>
            </a:extLst>
          </p:cNvPr>
          <p:cNvCxnSpPr>
            <a:cxnSpLocks/>
          </p:cNvCxnSpPr>
          <p:nvPr/>
        </p:nvCxnSpPr>
        <p:spPr>
          <a:xfrm rot="10800000">
            <a:off x="1720790" y="2551001"/>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FF19819-91E3-967F-0A72-7FCFBD663F81}"/>
              </a:ext>
            </a:extLst>
          </p:cNvPr>
          <p:cNvSpPr txBox="1"/>
          <p:nvPr userDrawn="1"/>
        </p:nvSpPr>
        <p:spPr>
          <a:xfrm>
            <a:off x="2514555" y="3187276"/>
            <a:ext cx="2660903" cy="931024"/>
          </a:xfrm>
          <a:prstGeom prst="rect">
            <a:avLst/>
          </a:prstGeom>
          <a:noFill/>
        </p:spPr>
        <p:txBody>
          <a:bodyPr wrap="square" lIns="0" tIns="0" rIns="0" bIns="0" rtlCol="0">
            <a:spAutoFit/>
          </a:bodyPr>
          <a:lstStyle/>
          <a:p>
            <a:r>
              <a:rPr lang="en-US" sz="1400" b="1">
                <a:solidFill>
                  <a:schemeClr val="tx2"/>
                </a:solidFill>
              </a:rPr>
              <a:t>Relentless Client Focus </a:t>
            </a:r>
          </a:p>
          <a:p>
            <a:pPr>
              <a:spcBef>
                <a:spcPts val="300"/>
              </a:spcBef>
            </a:pPr>
            <a:r>
              <a:rPr lang="en-US" sz="1100">
                <a:solidFill>
                  <a:schemeClr val="tx2"/>
                </a:solidFill>
              </a:rPr>
              <a:t>Everything we do is singularly focused </a:t>
            </a:r>
            <a:br>
              <a:rPr lang="en-US" sz="1100">
                <a:solidFill>
                  <a:schemeClr val="tx2"/>
                </a:solidFill>
              </a:rPr>
            </a:br>
            <a:r>
              <a:rPr lang="en-US" sz="1100">
                <a:solidFill>
                  <a:schemeClr val="tx2"/>
                </a:solidFill>
              </a:rPr>
              <a:t>on delivering for our clients, guiding our approach, resources, point of view </a:t>
            </a:r>
            <a:br>
              <a:rPr lang="en-US" sz="1100">
                <a:solidFill>
                  <a:schemeClr val="tx2"/>
                </a:solidFill>
              </a:rPr>
            </a:br>
            <a:r>
              <a:rPr lang="en-US" sz="1100">
                <a:solidFill>
                  <a:schemeClr val="tx2"/>
                </a:solidFill>
              </a:rPr>
              <a:t>and solutions. </a:t>
            </a:r>
          </a:p>
        </p:txBody>
      </p:sp>
      <p:cxnSp>
        <p:nvCxnSpPr>
          <p:cNvPr id="43" name="Straight Connector 42">
            <a:extLst>
              <a:ext uri="{FF2B5EF4-FFF2-40B4-BE49-F238E27FC236}">
                <a16:creationId xmlns:a16="http://schemas.microsoft.com/office/drawing/2014/main" id="{93C9B2B5-6CB7-279F-7F15-FA944095217D}"/>
              </a:ext>
            </a:extLst>
          </p:cNvPr>
          <p:cNvCxnSpPr>
            <a:cxnSpLocks/>
          </p:cNvCxnSpPr>
          <p:nvPr userDrawn="1"/>
        </p:nvCxnSpPr>
        <p:spPr>
          <a:xfrm>
            <a:off x="2514773" y="306197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425AD39-18D3-5B2C-68AF-4E0A34CCBCF6}"/>
              </a:ext>
            </a:extLst>
          </p:cNvPr>
          <p:cNvSpPr txBox="1"/>
          <p:nvPr userDrawn="1"/>
        </p:nvSpPr>
        <p:spPr>
          <a:xfrm>
            <a:off x="5676267" y="3186113"/>
            <a:ext cx="2660903" cy="1100301"/>
          </a:xfrm>
          <a:prstGeom prst="rect">
            <a:avLst/>
          </a:prstGeom>
          <a:noFill/>
        </p:spPr>
        <p:txBody>
          <a:bodyPr wrap="square" lIns="0" tIns="0" rIns="0" bIns="0" rtlCol="0">
            <a:spAutoFit/>
          </a:bodyPr>
          <a:lstStyle/>
          <a:p>
            <a:r>
              <a:rPr lang="en-US" sz="1400" b="1">
                <a:solidFill>
                  <a:schemeClr val="tx2"/>
                </a:solidFill>
              </a:rPr>
              <a:t>Elevating Our People</a:t>
            </a:r>
          </a:p>
          <a:p>
            <a:pPr>
              <a:spcBef>
                <a:spcPts val="300"/>
              </a:spcBef>
            </a:pPr>
            <a:r>
              <a:rPr lang="en-US" sz="1100">
                <a:solidFill>
                  <a:schemeClr val="tx2"/>
                </a:solidFill>
              </a:rPr>
              <a:t>We believe in nurturing our teams from within, with the ultimate goal of providing opportunities for them to grow and take their place as our next generation </a:t>
            </a:r>
            <a:br>
              <a:rPr lang="en-US" sz="1100">
                <a:solidFill>
                  <a:schemeClr val="tx2"/>
                </a:solidFill>
              </a:rPr>
            </a:br>
            <a:r>
              <a:rPr lang="en-US" sz="1100">
                <a:solidFill>
                  <a:schemeClr val="tx2"/>
                </a:solidFill>
              </a:rPr>
              <a:t>of advisors.</a:t>
            </a:r>
          </a:p>
        </p:txBody>
      </p:sp>
      <p:cxnSp>
        <p:nvCxnSpPr>
          <p:cNvPr id="99" name="Straight Connector 98">
            <a:extLst>
              <a:ext uri="{FF2B5EF4-FFF2-40B4-BE49-F238E27FC236}">
                <a16:creationId xmlns:a16="http://schemas.microsoft.com/office/drawing/2014/main" id="{3311F2BB-9FC9-5993-86F0-BF4AC242B0EE}"/>
              </a:ext>
            </a:extLst>
          </p:cNvPr>
          <p:cNvCxnSpPr>
            <a:cxnSpLocks/>
          </p:cNvCxnSpPr>
          <p:nvPr userDrawn="1"/>
        </p:nvCxnSpPr>
        <p:spPr>
          <a:xfrm>
            <a:off x="5676485" y="306080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A2216576-FAA0-6A3D-FB88-C77EA42D3D41}"/>
              </a:ext>
            </a:extLst>
          </p:cNvPr>
          <p:cNvSpPr txBox="1"/>
          <p:nvPr userDrawn="1"/>
        </p:nvSpPr>
        <p:spPr>
          <a:xfrm>
            <a:off x="8837979" y="3184948"/>
            <a:ext cx="2660903" cy="1100301"/>
          </a:xfrm>
          <a:prstGeom prst="rect">
            <a:avLst/>
          </a:prstGeom>
          <a:noFill/>
        </p:spPr>
        <p:txBody>
          <a:bodyPr wrap="square" lIns="0" tIns="0" rIns="0" bIns="0" rtlCol="0">
            <a:spAutoFit/>
          </a:bodyPr>
          <a:lstStyle/>
          <a:p>
            <a:r>
              <a:rPr lang="en-US" sz="1400" b="1">
                <a:solidFill>
                  <a:schemeClr val="tx2"/>
                </a:solidFill>
              </a:rPr>
              <a:t>Borderless Collaboration</a:t>
            </a:r>
          </a:p>
          <a:p>
            <a:pPr>
              <a:spcBef>
                <a:spcPts val="300"/>
              </a:spcBef>
            </a:pPr>
            <a:r>
              <a:rPr lang="en-US" sz="1100">
                <a:solidFill>
                  <a:schemeClr val="tx2"/>
                </a:solidFill>
              </a:rPr>
              <a:t>We work hard to create and maintain an environment that empowers everyone to work together as an integrated global team, allowing good ideas to thrive without operational or geographic restriction.</a:t>
            </a:r>
          </a:p>
        </p:txBody>
      </p:sp>
      <p:cxnSp>
        <p:nvCxnSpPr>
          <p:cNvPr id="102" name="Straight Connector 101">
            <a:extLst>
              <a:ext uri="{FF2B5EF4-FFF2-40B4-BE49-F238E27FC236}">
                <a16:creationId xmlns:a16="http://schemas.microsoft.com/office/drawing/2014/main" id="{55E04441-FE87-5799-C453-D36AEE91A1D3}"/>
              </a:ext>
            </a:extLst>
          </p:cNvPr>
          <p:cNvCxnSpPr>
            <a:cxnSpLocks/>
          </p:cNvCxnSpPr>
          <p:nvPr userDrawn="1"/>
        </p:nvCxnSpPr>
        <p:spPr>
          <a:xfrm>
            <a:off x="8838197" y="305964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DA9CE015-048D-7AE6-3A47-4163B171C8CD}"/>
              </a:ext>
            </a:extLst>
          </p:cNvPr>
          <p:cNvSpPr txBox="1"/>
          <p:nvPr userDrawn="1"/>
        </p:nvSpPr>
        <p:spPr>
          <a:xfrm>
            <a:off x="2514556" y="4726017"/>
            <a:ext cx="2729825" cy="1100301"/>
          </a:xfrm>
          <a:prstGeom prst="rect">
            <a:avLst/>
          </a:prstGeom>
          <a:noFill/>
        </p:spPr>
        <p:txBody>
          <a:bodyPr wrap="square" lIns="0" tIns="0" rIns="0" bIns="0" rtlCol="0">
            <a:spAutoFit/>
          </a:bodyPr>
          <a:lstStyle/>
          <a:p>
            <a:r>
              <a:rPr lang="en-US" sz="1400" b="1">
                <a:solidFill>
                  <a:schemeClr val="tx2"/>
                </a:solidFill>
              </a:rPr>
              <a:t>Inclusivity &amp; Initiative</a:t>
            </a:r>
          </a:p>
          <a:p>
            <a:pPr>
              <a:spcBef>
                <a:spcPts val="300"/>
              </a:spcBef>
            </a:pPr>
            <a:r>
              <a:rPr lang="en-US" sz="1100">
                <a:solidFill>
                  <a:schemeClr val="tx2"/>
                </a:solidFill>
              </a:rPr>
              <a:t>Every one of us has a wealth of experience and perspectives to draw from. It's our job to listen and capitalize on that knowledge to provide the best solutions for our clients and to strengthen our own culture.</a:t>
            </a:r>
          </a:p>
        </p:txBody>
      </p:sp>
      <p:cxnSp>
        <p:nvCxnSpPr>
          <p:cNvPr id="105" name="Straight Connector 104">
            <a:extLst>
              <a:ext uri="{FF2B5EF4-FFF2-40B4-BE49-F238E27FC236}">
                <a16:creationId xmlns:a16="http://schemas.microsoft.com/office/drawing/2014/main" id="{48ED4CA8-2223-08B4-451A-6F7484D5DE2A}"/>
              </a:ext>
            </a:extLst>
          </p:cNvPr>
          <p:cNvCxnSpPr>
            <a:cxnSpLocks/>
          </p:cNvCxnSpPr>
          <p:nvPr userDrawn="1"/>
        </p:nvCxnSpPr>
        <p:spPr>
          <a:xfrm>
            <a:off x="2514773" y="460071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7D063D07-9F14-FEF5-2B8E-D73BC1320E66}"/>
              </a:ext>
            </a:extLst>
          </p:cNvPr>
          <p:cNvSpPr txBox="1"/>
          <p:nvPr userDrawn="1"/>
        </p:nvSpPr>
        <p:spPr>
          <a:xfrm>
            <a:off x="5676267" y="4724853"/>
            <a:ext cx="2660903" cy="1061829"/>
          </a:xfrm>
          <a:prstGeom prst="rect">
            <a:avLst/>
          </a:prstGeom>
          <a:noFill/>
        </p:spPr>
        <p:txBody>
          <a:bodyPr wrap="square" lIns="0" tIns="0" rIns="0" bIns="0" rtlCol="0">
            <a:spAutoFit/>
          </a:bodyPr>
          <a:lstStyle/>
          <a:p>
            <a:r>
              <a:rPr lang="en-US" sz="1400" b="1">
                <a:solidFill>
                  <a:schemeClr val="tx2"/>
                </a:solidFill>
              </a:rPr>
              <a:t>Openness and Trust</a:t>
            </a:r>
          </a:p>
          <a:p>
            <a:r>
              <a:rPr lang="en-US" sz="1100">
                <a:solidFill>
                  <a:schemeClr val="tx2"/>
                </a:solidFill>
              </a:rPr>
              <a:t>Our culture is dependent on the trust that we foster among each other. Each one of us should always be open to difficult discussions and feel confident to modify our decisions and actions accordingly.</a:t>
            </a:r>
          </a:p>
        </p:txBody>
      </p:sp>
      <p:cxnSp>
        <p:nvCxnSpPr>
          <p:cNvPr id="108" name="Straight Connector 107">
            <a:extLst>
              <a:ext uri="{FF2B5EF4-FFF2-40B4-BE49-F238E27FC236}">
                <a16:creationId xmlns:a16="http://schemas.microsoft.com/office/drawing/2014/main" id="{D2D8B0C0-2522-98E7-F331-B71594D9C607}"/>
              </a:ext>
            </a:extLst>
          </p:cNvPr>
          <p:cNvCxnSpPr>
            <a:cxnSpLocks/>
          </p:cNvCxnSpPr>
          <p:nvPr userDrawn="1"/>
        </p:nvCxnSpPr>
        <p:spPr>
          <a:xfrm>
            <a:off x="5676485" y="459954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DCEB2C92-87F1-8DBD-1411-4A999AC5DCD1}"/>
              </a:ext>
            </a:extLst>
          </p:cNvPr>
          <p:cNvSpPr txBox="1"/>
          <p:nvPr userDrawn="1"/>
        </p:nvSpPr>
        <p:spPr>
          <a:xfrm>
            <a:off x="8837979" y="4723688"/>
            <a:ext cx="2660903" cy="1061829"/>
          </a:xfrm>
          <a:prstGeom prst="rect">
            <a:avLst/>
          </a:prstGeom>
          <a:noFill/>
        </p:spPr>
        <p:txBody>
          <a:bodyPr wrap="square" lIns="0" tIns="0" rIns="0" bIns="0" rtlCol="0">
            <a:spAutoFit/>
          </a:bodyPr>
          <a:lstStyle/>
          <a:p>
            <a:r>
              <a:rPr lang="en-US" sz="1400" b="1">
                <a:solidFill>
                  <a:schemeClr val="tx2"/>
                </a:solidFill>
              </a:rPr>
              <a:t>Integrity and Accountability</a:t>
            </a:r>
          </a:p>
          <a:p>
            <a:r>
              <a:rPr lang="en-US" sz="1100">
                <a:solidFill>
                  <a:schemeClr val="tx2"/>
                </a:solidFill>
              </a:rPr>
              <a:t>At every level, we are taking responsibility for our actions to build a stronger culture of mutual trust and responsibility, allowing us to treat each other with respect and integrity.</a:t>
            </a:r>
          </a:p>
        </p:txBody>
      </p:sp>
      <p:cxnSp>
        <p:nvCxnSpPr>
          <p:cNvPr id="111" name="Straight Connector 110">
            <a:extLst>
              <a:ext uri="{FF2B5EF4-FFF2-40B4-BE49-F238E27FC236}">
                <a16:creationId xmlns:a16="http://schemas.microsoft.com/office/drawing/2014/main" id="{20322031-FD0D-3746-1D8D-4448E05A62CC}"/>
              </a:ext>
            </a:extLst>
          </p:cNvPr>
          <p:cNvCxnSpPr>
            <a:cxnSpLocks/>
          </p:cNvCxnSpPr>
          <p:nvPr userDrawn="1"/>
        </p:nvCxnSpPr>
        <p:spPr>
          <a:xfrm>
            <a:off x="8838197" y="459838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8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rm Overview – Svc. Model – Segmen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pic>
        <p:nvPicPr>
          <p:cNvPr id="2" name="Graphic 1">
            <a:extLst>
              <a:ext uri="{FF2B5EF4-FFF2-40B4-BE49-F238E27FC236}">
                <a16:creationId xmlns:a16="http://schemas.microsoft.com/office/drawing/2014/main" id="{5F973710-1361-217C-76D4-39FFE28E70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59D36AA6-FE7F-4588-A550-20A73E9851B2}"/>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graphicFrame>
        <p:nvGraphicFramePr>
          <p:cNvPr id="26" name="Table 2">
            <a:extLst>
              <a:ext uri="{FF2B5EF4-FFF2-40B4-BE49-F238E27FC236}">
                <a16:creationId xmlns:a16="http://schemas.microsoft.com/office/drawing/2014/main" id="{DD747CC3-F37A-448D-B0C7-5D26CBF9258D}"/>
              </a:ext>
            </a:extLst>
          </p:cNvPr>
          <p:cNvGraphicFramePr>
            <a:graphicFrameLocks noGrp="1"/>
          </p:cNvGraphicFramePr>
          <p:nvPr userDrawn="1">
            <p:extLst>
              <p:ext uri="{D42A27DB-BD31-4B8C-83A1-F6EECF244321}">
                <p14:modId xmlns:p14="http://schemas.microsoft.com/office/powerpoint/2010/main" val="2219728954"/>
              </p:ext>
            </p:extLst>
          </p:nvPr>
        </p:nvGraphicFramePr>
        <p:xfrm>
          <a:off x="7141581" y="1262721"/>
          <a:ext cx="4364619" cy="4792774"/>
        </p:xfrm>
        <a:graphic>
          <a:graphicData uri="http://schemas.openxmlformats.org/drawingml/2006/table">
            <a:tbl>
              <a:tblPr>
                <a:tableStyleId>{5C22544A-7EE6-4342-B048-85BDC9FD1C3A}</a:tableStyleId>
              </a:tblPr>
              <a:tblGrid>
                <a:gridCol w="4364619">
                  <a:extLst>
                    <a:ext uri="{9D8B030D-6E8A-4147-A177-3AD203B41FA5}">
                      <a16:colId xmlns:a16="http://schemas.microsoft.com/office/drawing/2014/main" val="2974839608"/>
                    </a:ext>
                  </a:extLst>
                </a:gridCol>
              </a:tblGrid>
              <a:tr h="5079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Our Business Segments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3550247322"/>
                  </a:ext>
                </a:extLst>
              </a:tr>
              <a:tr h="2137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048790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Strategy &amp; Communications</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Global strategic advisory and communications business focused on helping clients achieve major business objectives, manage their reputations and enhance stakeholder value.</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kern="1200">
                          <a:solidFill>
                            <a:schemeClr val="dk1"/>
                          </a:solidFill>
                          <a:latin typeface="+mn-lt"/>
                          <a:ea typeface="+mn-ea"/>
                          <a:cs typeface="+mn-cs"/>
                        </a:rPr>
                        <a:t>Management Consulting</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Providing expertise and leadership that companies need to drive strategic change at critical inflection points that demand CEO focus and cross functional attention.</a:t>
                      </a:r>
                    </a:p>
                  </a:txBody>
                  <a:tcPr marL="0" marR="365760" marT="0" marB="0">
                    <a:noFill/>
                  </a:tcPr>
                </a:tc>
                <a:extLst>
                  <a:ext uri="{0D108BD9-81ED-4DB2-BD59-A6C34878D82A}">
                    <a16:rowId xmlns:a16="http://schemas.microsoft.com/office/drawing/2014/main" val="299093510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Financial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Advising clients on strategies and actions to create, protect and realize value across the full spectrum of transactions and industries.</a:t>
                      </a:r>
                    </a:p>
                  </a:txBody>
                  <a:tcPr marL="0" marR="365760" marT="0" marB="0">
                    <a:noFill/>
                  </a:tcPr>
                </a:tc>
                <a:extLst>
                  <a:ext uri="{0D108BD9-81ED-4DB2-BD59-A6C34878D82A}">
                    <a16:rowId xmlns:a16="http://schemas.microsoft.com/office/drawing/2014/main" val="149182193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Risk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Anticipating and mitigating risks associated with geopolitics, physical security and cybersecurity to ensure business continuity and resiliency.</a:t>
                      </a:r>
                    </a:p>
                  </a:txBody>
                  <a:tcPr marL="0" marR="365760" marT="0" marB="0">
                    <a:noFill/>
                  </a:tcPr>
                </a:tc>
                <a:extLst>
                  <a:ext uri="{0D108BD9-81ED-4DB2-BD59-A6C34878D82A}">
                    <a16:rowId xmlns:a16="http://schemas.microsoft.com/office/drawing/2014/main" val="2698403802"/>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People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Assessing current organizational needs and identifying what and who is needed in the future to build thriving, sustainable organizations.</a:t>
                      </a:r>
                    </a:p>
                  </a:txBody>
                  <a:tcPr marL="0" marR="365760" marT="0" marB="0">
                    <a:noFill/>
                  </a:tcPr>
                </a:tc>
                <a:extLst>
                  <a:ext uri="{0D108BD9-81ED-4DB2-BD59-A6C34878D82A}">
                    <a16:rowId xmlns:a16="http://schemas.microsoft.com/office/drawing/2014/main" val="3551709742"/>
                  </a:ext>
                </a:extLst>
              </a:tr>
            </a:tbl>
          </a:graphicData>
        </a:graphic>
      </p:graphicFrame>
    </p:spTree>
    <p:extLst>
      <p:ext uri="{BB962C8B-B14F-4D97-AF65-F5344CB8AC3E}">
        <p14:creationId xmlns:p14="http://schemas.microsoft.com/office/powerpoint/2010/main" val="2974284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m Overview – Svc. Model – Practic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graphicFrame>
        <p:nvGraphicFramePr>
          <p:cNvPr id="2" name="Table 2">
            <a:extLst>
              <a:ext uri="{FF2B5EF4-FFF2-40B4-BE49-F238E27FC236}">
                <a16:creationId xmlns:a16="http://schemas.microsoft.com/office/drawing/2014/main" id="{A70025F6-6597-83A0-77A6-E34D1FAC0855}"/>
              </a:ext>
            </a:extLst>
          </p:cNvPr>
          <p:cNvGraphicFramePr>
            <a:graphicFrameLocks noGrp="1"/>
          </p:cNvGraphicFramePr>
          <p:nvPr userDrawn="1"/>
        </p:nvGraphicFramePr>
        <p:xfrm>
          <a:off x="6949342" y="1414550"/>
          <a:ext cx="4171812" cy="4443380"/>
        </p:xfrm>
        <a:graphic>
          <a:graphicData uri="http://schemas.openxmlformats.org/drawingml/2006/table">
            <a:tbl>
              <a:tblPr>
                <a:tableStyleId>{5C22544A-7EE6-4342-B048-85BDC9FD1C3A}</a:tableStyleId>
              </a:tblPr>
              <a:tblGrid>
                <a:gridCol w="2204264">
                  <a:extLst>
                    <a:ext uri="{9D8B030D-6E8A-4147-A177-3AD203B41FA5}">
                      <a16:colId xmlns:a16="http://schemas.microsoft.com/office/drawing/2014/main" val="2974839608"/>
                    </a:ext>
                  </a:extLst>
                </a:gridCol>
                <a:gridCol w="1967548">
                  <a:extLst>
                    <a:ext uri="{9D8B030D-6E8A-4147-A177-3AD203B41FA5}">
                      <a16:colId xmlns:a16="http://schemas.microsoft.com/office/drawing/2014/main" val="1263610080"/>
                    </a:ext>
                  </a:extLst>
                </a:gridCol>
              </a:tblGrid>
              <a:tr h="5112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Select Practice Areas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3550247322"/>
                  </a:ext>
                </a:extLst>
              </a:tr>
              <a:tr h="196141">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extLst>
                  <a:ext uri="{0D108BD9-81ED-4DB2-BD59-A6C34878D82A}">
                    <a16:rowId xmlns:a16="http://schemas.microsoft.com/office/drawing/2014/main" val="3480487906"/>
                  </a:ext>
                </a:extLst>
              </a:tr>
              <a:tr h="3736024">
                <a:tc>
                  <a:txBody>
                    <a:bodyPr/>
                    <a:lstStyle/>
                    <a:p>
                      <a:pPr lvl="0">
                        <a:spcAft>
                          <a:spcPts val="1000"/>
                        </a:spcAft>
                        <a:defRPr/>
                      </a:pPr>
                      <a:r>
                        <a:rPr lang="en-US" sz="1200" b="1">
                          <a:solidFill>
                            <a:schemeClr val="tx2"/>
                          </a:solidFill>
                        </a:rPr>
                        <a:t>Board Search &amp; Effectiveness</a:t>
                      </a:r>
                    </a:p>
                    <a:p>
                      <a:pPr lvl="0">
                        <a:spcAft>
                          <a:spcPts val="1000"/>
                        </a:spcAft>
                        <a:defRPr/>
                      </a:pPr>
                      <a:r>
                        <a:rPr lang="en-US" sz="1200" b="1">
                          <a:solidFill>
                            <a:schemeClr val="tx2"/>
                          </a:solidFill>
                        </a:rPr>
                        <a:t>Business Continuity &amp; Resiliency</a:t>
                      </a:r>
                    </a:p>
                    <a:p>
                      <a:pPr lvl="0">
                        <a:spcAft>
                          <a:spcPts val="1000"/>
                        </a:spcAft>
                        <a:defRPr/>
                      </a:pPr>
                      <a:r>
                        <a:rPr lang="en-US" sz="1200" b="1">
                          <a:solidFill>
                            <a:schemeClr val="tx2"/>
                          </a:solidFill>
                        </a:rPr>
                        <a:t>Business Transformation</a:t>
                      </a:r>
                    </a:p>
                    <a:p>
                      <a:pPr lvl="0">
                        <a:spcAft>
                          <a:spcPts val="1000"/>
                        </a:spcAft>
                        <a:defRPr/>
                      </a:pPr>
                      <a:r>
                        <a:rPr lang="en-US" sz="1200" b="1">
                          <a:solidFill>
                            <a:schemeClr val="tx2"/>
                          </a:solidFill>
                        </a:rPr>
                        <a:t>Capital, M&amp;A and Transactions</a:t>
                      </a:r>
                    </a:p>
                    <a:p>
                      <a:pPr lvl="0">
                        <a:spcAft>
                          <a:spcPts val="1000"/>
                        </a:spcAft>
                        <a:defRPr/>
                      </a:pPr>
                      <a:r>
                        <a:rPr lang="en-US" sz="1200" b="1">
                          <a:solidFill>
                            <a:schemeClr val="tx2"/>
                          </a:solidFill>
                        </a:rPr>
                        <a:t>Creative</a:t>
                      </a:r>
                    </a:p>
                    <a:p>
                      <a:pPr lvl="0">
                        <a:spcAft>
                          <a:spcPts val="1000"/>
                        </a:spcAft>
                        <a:defRPr/>
                      </a:pPr>
                      <a:r>
                        <a:rPr lang="en-US" sz="1200" b="1">
                          <a:solidFill>
                            <a:schemeClr val="tx2"/>
                          </a:solidFill>
                        </a:rPr>
                        <a:t>Crisis Management</a:t>
                      </a:r>
                    </a:p>
                    <a:p>
                      <a:pPr lvl="0">
                        <a:spcAft>
                          <a:spcPts val="1000"/>
                        </a:spcAft>
                        <a:defRPr/>
                      </a:pPr>
                      <a:r>
                        <a:rPr lang="en-US" sz="1200" b="1">
                          <a:solidFill>
                            <a:schemeClr val="tx2"/>
                          </a:solidFill>
                        </a:rPr>
                        <a:t>ESG</a:t>
                      </a:r>
                    </a:p>
                    <a:p>
                      <a:pPr lvl="0">
                        <a:spcAft>
                          <a:spcPts val="1000"/>
                        </a:spcAft>
                        <a:defRPr/>
                      </a:pPr>
                      <a:r>
                        <a:rPr lang="en-US" sz="1200" b="1">
                          <a:solidFill>
                            <a:schemeClr val="tx2"/>
                          </a:solidFill>
                        </a:rPr>
                        <a:t>Executive Search</a:t>
                      </a:r>
                    </a:p>
                    <a:p>
                      <a:pPr lvl="0">
                        <a:spcAft>
                          <a:spcPts val="1000"/>
                        </a:spcAft>
                        <a:defRPr/>
                      </a:pPr>
                      <a:r>
                        <a:rPr lang="en-US" sz="1200" b="1">
                          <a:solidFill>
                            <a:schemeClr val="tx2"/>
                          </a:solidFill>
                        </a:rPr>
                        <a:t>Financial Communications &amp; Investor Relations</a:t>
                      </a:r>
                    </a:p>
                  </a:txBody>
                  <a:tcPr marL="0" marR="365760" marT="0" marB="0">
                    <a:lnT w="12700" cap="flat" cmpd="sng" algn="ctr">
                      <a:noFill/>
                      <a:prstDash val="solid"/>
                      <a:round/>
                      <a:headEnd type="none" w="med" len="med"/>
                      <a:tailEnd type="none" w="med" len="med"/>
                    </a:lnT>
                    <a:noFill/>
                  </a:tcPr>
                </a:tc>
                <a:tc>
                  <a:txBody>
                    <a:bodyPr/>
                    <a:lstStyle/>
                    <a:p>
                      <a:pPr lvl="0">
                        <a:spcAft>
                          <a:spcPts val="1000"/>
                        </a:spcAft>
                        <a:defRPr/>
                      </a:pPr>
                      <a:r>
                        <a:rPr lang="en-US" sz="1200" b="1">
                          <a:solidFill>
                            <a:schemeClr val="tx2"/>
                          </a:solidFill>
                        </a:rPr>
                        <a:t>Geopolitical Risk</a:t>
                      </a:r>
                    </a:p>
                    <a:p>
                      <a:pPr lvl="0">
                        <a:spcAft>
                          <a:spcPts val="1000"/>
                        </a:spcAft>
                        <a:defRPr/>
                      </a:pPr>
                      <a:r>
                        <a:rPr lang="en-US" sz="1200" b="1">
                          <a:solidFill>
                            <a:schemeClr val="tx2"/>
                          </a:solidFill>
                        </a:rPr>
                        <a:t>Government &amp; Public Affairs</a:t>
                      </a:r>
                    </a:p>
                    <a:p>
                      <a:pPr lvl="0">
                        <a:spcAft>
                          <a:spcPts val="1000"/>
                        </a:spcAft>
                        <a:defRPr/>
                      </a:pPr>
                      <a:r>
                        <a:rPr lang="en-US" sz="1200" b="1">
                          <a:solidFill>
                            <a:schemeClr val="tx2"/>
                          </a:solidFill>
                        </a:rPr>
                        <a:t>Insolvency &amp; Bankruptcy</a:t>
                      </a:r>
                    </a:p>
                    <a:p>
                      <a:pPr lvl="0">
                        <a:spcAft>
                          <a:spcPts val="1000"/>
                        </a:spcAft>
                        <a:defRPr/>
                      </a:pPr>
                      <a:r>
                        <a:rPr lang="en-US" sz="1200" b="1">
                          <a:solidFill>
                            <a:schemeClr val="tx2"/>
                          </a:solidFill>
                        </a:rPr>
                        <a:t>Litigation Support</a:t>
                      </a:r>
                    </a:p>
                    <a:p>
                      <a:pPr lvl="0">
                        <a:spcAft>
                          <a:spcPts val="1000"/>
                        </a:spcAft>
                        <a:defRPr/>
                      </a:pPr>
                      <a:r>
                        <a:rPr lang="en-US" sz="1200" b="1">
                          <a:solidFill>
                            <a:schemeClr val="tx2"/>
                          </a:solidFill>
                        </a:rPr>
                        <a:t>Organizational Performance</a:t>
                      </a:r>
                    </a:p>
                    <a:p>
                      <a:pPr lvl="0">
                        <a:spcAft>
                          <a:spcPts val="1000"/>
                        </a:spcAft>
                        <a:defRPr/>
                      </a:pPr>
                      <a:r>
                        <a:rPr lang="en-US" sz="1200" b="1">
                          <a:solidFill>
                            <a:schemeClr val="tx2"/>
                          </a:solidFill>
                        </a:rPr>
                        <a:t>Purpose, Positioning &amp; Narrative</a:t>
                      </a:r>
                    </a:p>
                    <a:p>
                      <a:pPr lvl="0">
                        <a:spcAft>
                          <a:spcPts val="1000"/>
                        </a:spcAft>
                        <a:defRPr/>
                      </a:pPr>
                      <a:r>
                        <a:rPr lang="en-US" sz="1200" b="1">
                          <a:solidFill>
                            <a:schemeClr val="tx2"/>
                          </a:solidFill>
                        </a:rPr>
                        <a:t>Research &amp; Analytics</a:t>
                      </a:r>
                    </a:p>
                    <a:p>
                      <a:pPr lvl="0">
                        <a:spcAft>
                          <a:spcPts val="1000"/>
                        </a:spcAft>
                        <a:defRPr/>
                      </a:pPr>
                      <a:r>
                        <a:rPr lang="en-US" sz="1200" b="1">
                          <a:solidFill>
                            <a:schemeClr val="tx2"/>
                          </a:solidFill>
                        </a:rPr>
                        <a:t>Restructuring</a:t>
                      </a:r>
                    </a:p>
                    <a:p>
                      <a:pPr lvl="0">
                        <a:spcAft>
                          <a:spcPts val="1000"/>
                        </a:spcAft>
                        <a:defRPr/>
                      </a:pPr>
                      <a:r>
                        <a:rPr lang="en-US" sz="1200" b="1">
                          <a:solidFill>
                            <a:schemeClr val="tx2"/>
                          </a:solidFill>
                        </a:rPr>
                        <a:t>Special Situations</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bl>
          </a:graphicData>
        </a:graphic>
      </p:graphicFrame>
      <p:sp>
        <p:nvSpPr>
          <p:cNvPr id="3" name="Round Diagonal Corner Rectangle 2">
            <a:extLst>
              <a:ext uri="{FF2B5EF4-FFF2-40B4-BE49-F238E27FC236}">
                <a16:creationId xmlns:a16="http://schemas.microsoft.com/office/drawing/2014/main" id="{FB3188E0-91F4-CCC8-CC3E-EBCACDBBB511}"/>
              </a:ext>
            </a:extLst>
          </p:cNvPr>
          <p:cNvSpPr/>
          <p:nvPr userDrawn="1"/>
        </p:nvSpPr>
        <p:spPr>
          <a:xfrm>
            <a:off x="6551836" y="1262720"/>
            <a:ext cx="4961665" cy="4795171"/>
          </a:xfrm>
          <a:prstGeom prst="round2DiagRect">
            <a:avLst>
              <a:gd name="adj1" fmla="val 9837"/>
              <a:gd name="adj2" fmla="val 0"/>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pic>
        <p:nvPicPr>
          <p:cNvPr id="4" name="Graphic 3">
            <a:extLst>
              <a:ext uri="{FF2B5EF4-FFF2-40B4-BE49-F238E27FC236}">
                <a16:creationId xmlns:a16="http://schemas.microsoft.com/office/drawing/2014/main" id="{4F50CABA-3903-C053-FA8E-D8FE91AA8C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6AD0C6B4-80A0-43C9-B0B6-1A1B640DBCBF}"/>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spTree>
    <p:extLst>
      <p:ext uri="{BB962C8B-B14F-4D97-AF65-F5344CB8AC3E}">
        <p14:creationId xmlns:p14="http://schemas.microsoft.com/office/powerpoint/2010/main" val="2930178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186599" y="685800"/>
            <a:ext cx="5310031" cy="54864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3" name="Graphic 2">
            <a:extLst>
              <a:ext uri="{FF2B5EF4-FFF2-40B4-BE49-F238E27FC236}">
                <a16:creationId xmlns:a16="http://schemas.microsoft.com/office/drawing/2014/main" id="{152BBC1D-2748-1D9A-60E1-2AFC5FB637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4477344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 Divi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1617678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154327" y="2936734"/>
            <a:ext cx="5344732"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685804" y="950453"/>
            <a:ext cx="4558581" cy="4679950"/>
          </a:xfrm>
          <a:prstGeom prst="round2DiagRect">
            <a:avLst/>
          </a:prstGeom>
          <a:solidFill>
            <a:schemeClr val="accent6"/>
          </a:solidFill>
        </p:spPr>
        <p:txBody>
          <a:bodyPr/>
          <a:lstStyle/>
          <a:p>
            <a:r>
              <a:rPr lang="en-US"/>
              <a:t>Click icon to add picture</a:t>
            </a:r>
          </a:p>
        </p:txBody>
      </p:sp>
      <p:pic>
        <p:nvPicPr>
          <p:cNvPr id="25" name="Picture 24">
            <a:extLst>
              <a:ext uri="{FF2B5EF4-FFF2-40B4-BE49-F238E27FC236}">
                <a16:creationId xmlns:a16="http://schemas.microsoft.com/office/drawing/2014/main" id="{7787420F-C347-A53B-1DAB-84067AD943D3}"/>
              </a:ext>
            </a:extLst>
          </p:cNvPr>
          <p:cNvPicPr>
            <a:picLocks noChangeAspect="1"/>
          </p:cNvPicPr>
          <p:nvPr userDrawn="1"/>
        </p:nvPicPr>
        <p:blipFill>
          <a:blip r:embed="rId2"/>
          <a:stretch>
            <a:fillRect/>
          </a:stretch>
        </p:blipFill>
        <p:spPr>
          <a:xfrm>
            <a:off x="685800" y="6172202"/>
            <a:ext cx="877824" cy="191091"/>
          </a:xfrm>
          <a:prstGeom prst="rect">
            <a:avLst/>
          </a:prstGeom>
        </p:spPr>
      </p:pic>
    </p:spTree>
    <p:extLst>
      <p:ext uri="{BB962C8B-B14F-4D97-AF65-F5344CB8AC3E}">
        <p14:creationId xmlns:p14="http://schemas.microsoft.com/office/powerpoint/2010/main" val="36338292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Photo Break">
    <p:bg>
      <p:bgPr>
        <a:solidFill>
          <a:schemeClr val="accent1"/>
        </a:solidFill>
        <a:effectLst/>
      </p:bgPr>
    </p:bg>
    <p:spTree>
      <p:nvGrpSpPr>
        <p:cNvPr id="1" name=""/>
        <p:cNvGrpSpPr/>
        <p:nvPr/>
      </p:nvGrpSpPr>
      <p:grpSpPr>
        <a:xfrm>
          <a:off x="0" y="0"/>
          <a:ext cx="0" cy="0"/>
          <a:chOff x="0" y="0"/>
          <a:chExt cx="0" cy="0"/>
        </a:xfrm>
      </p:grpSpPr>
      <p:sp>
        <p:nvSpPr>
          <p:cNvPr id="4" name="Picture Placeholder 26">
            <a:extLst>
              <a:ext uri="{FF2B5EF4-FFF2-40B4-BE49-F238E27FC236}">
                <a16:creationId xmlns:a16="http://schemas.microsoft.com/office/drawing/2014/main" id="{F983F2E2-9836-0CAA-1892-386FF180430C}"/>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804674"/>
            <a:ext cx="4443655" cy="1329595"/>
          </a:xfrm>
        </p:spPr>
        <p:txBody>
          <a:bodyPr vert="horz" lIns="0" tIns="0" rIns="0" bIns="0" rtlCol="0" anchor="t">
            <a:noAutofit/>
          </a:bodyPr>
          <a:lstStyle>
            <a:lvl1pPr>
              <a:lnSpc>
                <a:spcPct val="85000"/>
              </a:lnSpc>
              <a:defRPr lang="en-US" sz="4800" b="1" i="0" kern="1200" dirty="0">
                <a:solidFill>
                  <a:schemeClr val="tx2"/>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539496"/>
            <a:ext cx="2697163" cy="184666"/>
          </a:xfrm>
        </p:spPr>
        <p:txBody>
          <a:bodyPr anchor="ctr">
            <a:noAutofit/>
          </a:bodyPr>
          <a:lstStyle>
            <a:lvl1pPr>
              <a:defRPr lang="en-US" sz="1200" b="1" kern="1200" dirty="0">
                <a:solidFill>
                  <a:schemeClr val="bg1">
                    <a:lumMod val="65000"/>
                  </a:schemeClr>
                </a:solidFill>
                <a:latin typeface="+mn-lt"/>
                <a:ea typeface="+mn-ea"/>
                <a:cs typeface="+mn-cs"/>
              </a:defRPr>
            </a:lvl1pPr>
          </a:lstStyle>
          <a:p>
            <a:pPr marL="0" lvl="0" indent="0" algn="l" defTabSz="914377" rtl="0" eaLnBrk="1" latinLnBrk="0" hangingPunct="1">
              <a:lnSpc>
                <a:spcPct val="100000"/>
              </a:lnSpc>
              <a:spcBef>
                <a:spcPts val="900"/>
              </a:spcBef>
              <a:buFontTx/>
              <a:buNone/>
            </a:pPr>
            <a:r>
              <a:rPr lang="en-US"/>
              <a:t>Section Title</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7732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3" name="Graphic 2">
            <a:extLst>
              <a:ext uri="{FF2B5EF4-FFF2-40B4-BE49-F238E27FC236}">
                <a16:creationId xmlns:a16="http://schemas.microsoft.com/office/drawing/2014/main" id="{B69A7722-F45F-58F6-280B-1B56BCFE5B6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244318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7B6EE093-1E92-9B70-645B-A9914CD84642}"/>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4443655"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154327" y="804673"/>
            <a:ext cx="5344732"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292E099F-FD81-920B-6B3B-B33D4FD6D1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6880584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6"/>
            <a:ext cx="7173487" cy="874141"/>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799" y="2112265"/>
            <a:ext cx="7173487" cy="322968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9A9C5DC-37B6-0A97-E9F0-C35CD5FE10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48111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6"/>
            <a:ext cx="7173485"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2112265"/>
            <a:ext cx="7173485" cy="322968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36B6FDA9-6ADD-2FBB-E587-9CF0F0DD5C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0316822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ark Two Line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solidFill>
                  <a:schemeClr val="bg1"/>
                </a:solidFill>
              </a:defRPr>
            </a:lvl1pPr>
          </a:lstStyle>
          <a:p>
            <a:pPr lvl="0"/>
            <a:r>
              <a:rPr lang="en-US"/>
              <a:t>Click to add text</a:t>
            </a:r>
          </a:p>
        </p:txBody>
      </p:sp>
      <p:pic>
        <p:nvPicPr>
          <p:cNvPr id="5" name="Graphic 4">
            <a:extLst>
              <a:ext uri="{FF2B5EF4-FFF2-40B4-BE49-F238E27FC236}">
                <a16:creationId xmlns:a16="http://schemas.microsoft.com/office/drawing/2014/main" id="{1C66FA65-45F1-FCC5-A939-0643A404C8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6148930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Lin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pic>
        <p:nvPicPr>
          <p:cNvPr id="4" name="Graphic 3">
            <a:extLst>
              <a:ext uri="{FF2B5EF4-FFF2-40B4-BE49-F238E27FC236}">
                <a16:creationId xmlns:a16="http://schemas.microsoft.com/office/drawing/2014/main" id="{1029FFFD-7AEF-F866-1DF3-EFFF8C1B3E0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818660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 Multi-Ti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3138947" cy="553998"/>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527050"/>
            <a:ext cx="3138947" cy="942539"/>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17" name="Text Placeholder 16">
            <a:extLst>
              <a:ext uri="{FF2B5EF4-FFF2-40B4-BE49-F238E27FC236}">
                <a16:creationId xmlns:a16="http://schemas.microsoft.com/office/drawing/2014/main" id="{11148D10-541D-0C22-5ADC-C8A8ADBD16F2}"/>
              </a:ext>
            </a:extLst>
          </p:cNvPr>
          <p:cNvSpPr>
            <a:spLocks noGrp="1"/>
          </p:cNvSpPr>
          <p:nvPr>
            <p:ph type="body" sz="quarter" idx="14"/>
          </p:nvPr>
        </p:nvSpPr>
        <p:spPr>
          <a:xfrm>
            <a:off x="685800" y="3437709"/>
            <a:ext cx="3138947" cy="1904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Graphic 3">
            <a:extLst>
              <a:ext uri="{FF2B5EF4-FFF2-40B4-BE49-F238E27FC236}">
                <a16:creationId xmlns:a16="http://schemas.microsoft.com/office/drawing/2014/main" id="{470F488E-317E-04B2-E62F-67C866779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563228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ark Title and Content - Minimal">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BD916ED7-7D09-E6A7-6505-DD1022AFF6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916978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 Minim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8995987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8" y="805434"/>
            <a:ext cx="6263541" cy="27432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318589"/>
            <a:ext cx="6263541" cy="553995"/>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4AF49EDA-F871-5D0A-25EF-C87986B3F0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70266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ark Title and Caption - Top">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4328" cy="877824"/>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4" name="Text Placeholder 30">
            <a:extLst>
              <a:ext uri="{FF2B5EF4-FFF2-40B4-BE49-F238E27FC236}">
                <a16:creationId xmlns:a16="http://schemas.microsoft.com/office/drawing/2014/main" id="{B803E1D0-A342-4C64-665B-6F8912CC8552}"/>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bg1"/>
                </a:solidFill>
                <a:latin typeface="+mn-lt"/>
                <a:ea typeface="+mn-ea"/>
                <a:cs typeface="+mn-cs"/>
              </a:defRPr>
            </a:lvl1pPr>
            <a:lvl2pPr>
              <a:defRPr lang="en-US" sz="1200" b="1" kern="1200" dirty="0" smtClean="0">
                <a:solidFill>
                  <a:schemeClr val="bg1"/>
                </a:solidFill>
                <a:latin typeface="+mn-lt"/>
                <a:ea typeface="+mn-ea"/>
                <a:cs typeface="+mn-cs"/>
              </a:defRPr>
            </a:lvl2pPr>
            <a:lvl3pPr>
              <a:defRPr lang="en-US" sz="1200" b="1" kern="1200" dirty="0" smtClean="0">
                <a:solidFill>
                  <a:schemeClr val="bg1"/>
                </a:solidFill>
                <a:latin typeface="+mn-lt"/>
                <a:ea typeface="+mn-ea"/>
                <a:cs typeface="+mn-cs"/>
              </a:defRPr>
            </a:lvl3pPr>
            <a:lvl4pPr>
              <a:defRPr lang="en-US" sz="1200" b="1" kern="1200" dirty="0" smtClean="0">
                <a:solidFill>
                  <a:schemeClr val="bg1"/>
                </a:solidFill>
                <a:latin typeface="+mn-lt"/>
                <a:ea typeface="+mn-ea"/>
                <a:cs typeface="+mn-cs"/>
              </a:defRPr>
            </a:lvl4pPr>
            <a:lvl5pPr>
              <a:defRPr lang="en-US" sz="1200" b="1" kern="1200" dirty="0">
                <a:solidFill>
                  <a:schemeClr val="bg1"/>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Graphic 4">
            <a:extLst>
              <a:ext uri="{FF2B5EF4-FFF2-40B4-BE49-F238E27FC236}">
                <a16:creationId xmlns:a16="http://schemas.microsoft.com/office/drawing/2014/main" id="{891B84FA-46D7-3A43-A93F-538BE7DCFD4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4472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pic>
        <p:nvPicPr>
          <p:cNvPr id="3" name="Picture Placeholder 4">
            <a:extLst>
              <a:ext uri="{FF2B5EF4-FFF2-40B4-BE49-F238E27FC236}">
                <a16:creationId xmlns:a16="http://schemas.microsoft.com/office/drawing/2014/main" id="{25974795-F2E4-D47D-503F-7CFA6F326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6" name="Graphic 5">
            <a:extLst>
              <a:ext uri="{FF2B5EF4-FFF2-40B4-BE49-F238E27FC236}">
                <a16:creationId xmlns:a16="http://schemas.microsoft.com/office/drawing/2014/main" id="{FA6030B3-453D-6C85-5B35-FEB3E4EA425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578948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aption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3771" cy="877824"/>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31" name="Text Placeholder 30">
            <a:extLst>
              <a:ext uri="{FF2B5EF4-FFF2-40B4-BE49-F238E27FC236}">
                <a16:creationId xmlns:a16="http://schemas.microsoft.com/office/drawing/2014/main" id="{DBE8408C-DCCB-F2F7-D7BE-75C9A1F2B4F4}"/>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accent4">
                    <a:lumMod val="50000"/>
                  </a:schemeClr>
                </a:solidFill>
                <a:latin typeface="+mn-lt"/>
                <a:ea typeface="+mn-ea"/>
                <a:cs typeface="+mn-cs"/>
              </a:defRPr>
            </a:lvl1pPr>
            <a:lvl2pPr>
              <a:defRPr lang="en-US" sz="1200" b="1" kern="1200" dirty="0" smtClean="0">
                <a:solidFill>
                  <a:schemeClr val="accent4">
                    <a:lumMod val="50000"/>
                  </a:schemeClr>
                </a:solidFill>
                <a:latin typeface="+mn-lt"/>
                <a:ea typeface="+mn-ea"/>
                <a:cs typeface="+mn-cs"/>
              </a:defRPr>
            </a:lvl2pPr>
            <a:lvl3pPr>
              <a:defRPr lang="en-US" sz="1200" b="1" kern="1200" dirty="0" smtClean="0">
                <a:solidFill>
                  <a:schemeClr val="accent4">
                    <a:lumMod val="50000"/>
                  </a:schemeClr>
                </a:solidFill>
                <a:latin typeface="+mn-lt"/>
                <a:ea typeface="+mn-ea"/>
                <a:cs typeface="+mn-cs"/>
              </a:defRPr>
            </a:lvl3pPr>
            <a:lvl4pPr>
              <a:defRPr lang="en-US" sz="1200" b="1" kern="1200" dirty="0" smtClean="0">
                <a:solidFill>
                  <a:schemeClr val="accent4">
                    <a:lumMod val="50000"/>
                  </a:schemeClr>
                </a:solidFill>
                <a:latin typeface="+mn-lt"/>
                <a:ea typeface="+mn-ea"/>
                <a:cs typeface="+mn-cs"/>
              </a:defRPr>
            </a:lvl4pPr>
            <a:lvl5pPr>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Graphic 2">
            <a:extLst>
              <a:ext uri="{FF2B5EF4-FFF2-40B4-BE49-F238E27FC236}">
                <a16:creationId xmlns:a16="http://schemas.microsoft.com/office/drawing/2014/main" id="{F3E79094-165F-6E2E-1B3F-1E3150EA11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950894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E96F3-126B-6733-FC44-96CF8BB94B73}"/>
              </a:ext>
            </a:extLst>
          </p:cNvPr>
          <p:cNvSpPr>
            <a:spLocks noGrp="1"/>
          </p:cNvSpPr>
          <p:nvPr>
            <p:ph type="title"/>
          </p:nvPr>
        </p:nvSpPr>
        <p:spPr>
          <a:xfrm>
            <a:off x="685799" y="805436"/>
            <a:ext cx="4443656"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1B70AFE3-D8B5-AE9E-57E1-790AE8613341}"/>
              </a:ext>
            </a:extLst>
          </p:cNvPr>
          <p:cNvSpPr>
            <a:spLocks noGrp="1"/>
          </p:cNvSpPr>
          <p:nvPr>
            <p:ph sz="half" idx="1"/>
          </p:nvPr>
        </p:nvSpPr>
        <p:spPr>
          <a:xfrm>
            <a:off x="685800"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BEBC51-75E9-36FE-B2C2-73AA11066A43}"/>
              </a:ext>
            </a:extLst>
          </p:cNvPr>
          <p:cNvSpPr>
            <a:spLocks noGrp="1"/>
          </p:cNvSpPr>
          <p:nvPr>
            <p:ph sz="half" idx="2"/>
          </p:nvPr>
        </p:nvSpPr>
        <p:spPr>
          <a:xfrm>
            <a:off x="6541144"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54611E3A-94CA-C61D-1470-559EB2897312}"/>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8" name="Text Placeholder 25">
            <a:extLst>
              <a:ext uri="{FF2B5EF4-FFF2-40B4-BE49-F238E27FC236}">
                <a16:creationId xmlns:a16="http://schemas.microsoft.com/office/drawing/2014/main" id="{58397F59-6AA2-8D87-E206-DA1D20C6F5E1}"/>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5" name="Graphic 4">
            <a:extLst>
              <a:ext uri="{FF2B5EF4-FFF2-40B4-BE49-F238E27FC236}">
                <a16:creationId xmlns:a16="http://schemas.microsoft.com/office/drawing/2014/main" id="{33EF5971-3DF3-783D-7A53-20C2B12E8B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4050949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ark Title Only">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E024138-294F-AF6F-22E9-0068114C643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6305480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059992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pic>
        <p:nvPicPr>
          <p:cNvPr id="3" name="Graphic 2">
            <a:extLst>
              <a:ext uri="{FF2B5EF4-FFF2-40B4-BE49-F238E27FC236}">
                <a16:creationId xmlns:a16="http://schemas.microsoft.com/office/drawing/2014/main" id="{724384AA-7BF4-918E-A4DA-C743970C300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2943347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m-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1078992"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078992" cy="153888"/>
          </a:xfrm>
        </p:spPr>
        <p:txBody>
          <a:bodyPr>
            <a:noAutofit/>
          </a:bodyPr>
          <a:lstStyle>
            <a:lvl1pPr>
              <a:defRPr sz="7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078992"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078992" cy="153888"/>
          </a:xfrm>
        </p:spPr>
        <p:txBody>
          <a:bodyPr>
            <a:noAutofit/>
          </a:bodyPr>
          <a:lstStyle>
            <a:lvl1pPr>
              <a:defRPr sz="7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09068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09068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09068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089055" y="3386900"/>
            <a:ext cx="1078992"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089055" y="3587587"/>
            <a:ext cx="1078992" cy="153888"/>
          </a:xfrm>
        </p:spPr>
        <p:txBody>
          <a:bodyPr>
            <a:noAutofit/>
          </a:bodyPr>
          <a:lstStyle>
            <a:lvl1pPr>
              <a:defRPr sz="7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09068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09068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09068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087451" y="5273311"/>
            <a:ext cx="1078992"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087451" y="5473974"/>
            <a:ext cx="1078992" cy="153888"/>
          </a:xfrm>
        </p:spPr>
        <p:txBody>
          <a:bodyPr>
            <a:noAutofit/>
          </a:bodyPr>
          <a:lstStyle>
            <a:lvl1pPr>
              <a:defRPr sz="7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477106"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477106"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477106"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476035" y="3386900"/>
            <a:ext cx="1078992"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476035" y="3587583"/>
            <a:ext cx="1078992" cy="153888"/>
          </a:xfrm>
        </p:spPr>
        <p:txBody>
          <a:bodyPr>
            <a:noAutofit/>
          </a:bodyPr>
          <a:lstStyle>
            <a:lvl1pPr>
              <a:defRPr sz="7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477106"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477106"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477106"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474429" y="5273307"/>
            <a:ext cx="1078992"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474429" y="5473970"/>
            <a:ext cx="1078992" cy="153888"/>
          </a:xfrm>
        </p:spPr>
        <p:txBody>
          <a:bodyPr>
            <a:noAutofit/>
          </a:bodyPr>
          <a:lstStyle>
            <a:lvl1pPr>
              <a:defRPr sz="7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4860118"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4860118"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4860118"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4863013" y="3386900"/>
            <a:ext cx="1078992"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4863013" y="3587579"/>
            <a:ext cx="1078992" cy="153888"/>
          </a:xfrm>
        </p:spPr>
        <p:txBody>
          <a:bodyPr>
            <a:noAutofit/>
          </a:bodyPr>
          <a:lstStyle>
            <a:lvl1pPr>
              <a:defRPr sz="7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4860118"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4860118"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4860118"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4861408" y="5273303"/>
            <a:ext cx="1078992"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4861408" y="5473966"/>
            <a:ext cx="1078992" cy="153888"/>
          </a:xfrm>
        </p:spPr>
        <p:txBody>
          <a:bodyPr>
            <a:noAutofit/>
          </a:bodyPr>
          <a:lstStyle>
            <a:lvl1pPr>
              <a:defRPr sz="7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6245562"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6245562"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6245562"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6249992" y="3386900"/>
            <a:ext cx="1078992"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6249992" y="3587575"/>
            <a:ext cx="1078992" cy="153888"/>
          </a:xfrm>
        </p:spPr>
        <p:txBody>
          <a:bodyPr>
            <a:noAutofit/>
          </a:bodyPr>
          <a:lstStyle>
            <a:lvl1pPr>
              <a:defRPr sz="7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6245562"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6245562"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6245562"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6248387" y="5273299"/>
            <a:ext cx="1078992"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6248387" y="5473962"/>
            <a:ext cx="1078992" cy="153888"/>
          </a:xfrm>
        </p:spPr>
        <p:txBody>
          <a:bodyPr>
            <a:noAutofit/>
          </a:bodyPr>
          <a:lstStyle>
            <a:lvl1pPr>
              <a:defRPr sz="7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763858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763858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763858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7636971" y="3386900"/>
            <a:ext cx="1078992"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7636971" y="3587571"/>
            <a:ext cx="1078992" cy="153888"/>
          </a:xfrm>
        </p:spPr>
        <p:txBody>
          <a:bodyPr>
            <a:noAutofit/>
          </a:bodyPr>
          <a:lstStyle>
            <a:lvl1pPr>
              <a:defRPr sz="7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763858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763858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763858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7635367" y="5273295"/>
            <a:ext cx="1078992"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7635367" y="5473958"/>
            <a:ext cx="1078992" cy="153888"/>
          </a:xfrm>
        </p:spPr>
        <p:txBody>
          <a:bodyPr>
            <a:noAutofit/>
          </a:bodyPr>
          <a:lstStyle>
            <a:lvl1pPr>
              <a:defRPr sz="7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90266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90266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90266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9023951" y="3386900"/>
            <a:ext cx="1078992"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9023951" y="3587567"/>
            <a:ext cx="1078992" cy="153888"/>
          </a:xfrm>
        </p:spPr>
        <p:txBody>
          <a:bodyPr>
            <a:noAutofit/>
          </a:bodyPr>
          <a:lstStyle>
            <a:lvl1pPr>
              <a:defRPr sz="7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90266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90266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90266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9022345" y="5273291"/>
            <a:ext cx="1078992"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9022345" y="5473954"/>
            <a:ext cx="1078992" cy="153888"/>
          </a:xfrm>
        </p:spPr>
        <p:txBody>
          <a:bodyPr>
            <a:noAutofit/>
          </a:bodyPr>
          <a:lstStyle>
            <a:lvl1pPr>
              <a:defRPr sz="700" b="0">
                <a:solidFill>
                  <a:schemeClr val="tx1"/>
                </a:solidFill>
              </a:defRPr>
            </a:lvl1pPr>
          </a:lstStyle>
          <a:p>
            <a:pPr lvl="0"/>
            <a:r>
              <a:rPr lang="en-US"/>
              <a:t>Title</a:t>
            </a:r>
          </a:p>
        </p:txBody>
      </p:sp>
      <p:sp>
        <p:nvSpPr>
          <p:cNvPr id="223" name="Oval 222">
            <a:extLst>
              <a:ext uri="{FF2B5EF4-FFF2-40B4-BE49-F238E27FC236}">
                <a16:creationId xmlns:a16="http://schemas.microsoft.com/office/drawing/2014/main" id="{69D7ADE1-3936-AF9F-0D02-EC1848B9FD95}"/>
              </a:ext>
            </a:extLst>
          </p:cNvPr>
          <p:cNvSpPr/>
          <p:nvPr userDrawn="1"/>
        </p:nvSpPr>
        <p:spPr>
          <a:xfrm>
            <a:off x="10409327" y="21957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4" name="Oval 223">
            <a:extLst>
              <a:ext uri="{FF2B5EF4-FFF2-40B4-BE49-F238E27FC236}">
                <a16:creationId xmlns:a16="http://schemas.microsoft.com/office/drawing/2014/main" id="{292B801D-2550-FBF5-32F1-897977ED2197}"/>
              </a:ext>
            </a:extLst>
          </p:cNvPr>
          <p:cNvSpPr/>
          <p:nvPr userDrawn="1"/>
        </p:nvSpPr>
        <p:spPr>
          <a:xfrm>
            <a:off x="10409327" y="21957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5" name="Picture Placeholder 4">
            <a:extLst>
              <a:ext uri="{FF2B5EF4-FFF2-40B4-BE49-F238E27FC236}">
                <a16:creationId xmlns:a16="http://schemas.microsoft.com/office/drawing/2014/main" id="{1E872A28-60B2-0F29-4E33-D9ECBDDE2444}"/>
              </a:ext>
            </a:extLst>
          </p:cNvPr>
          <p:cNvSpPr>
            <a:spLocks noGrp="1"/>
          </p:cNvSpPr>
          <p:nvPr>
            <p:ph type="pic" sz="quarter" idx="83"/>
          </p:nvPr>
        </p:nvSpPr>
        <p:spPr>
          <a:xfrm>
            <a:off x="10409327" y="21956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6" name="Text Placeholder 25">
            <a:extLst>
              <a:ext uri="{FF2B5EF4-FFF2-40B4-BE49-F238E27FC236}">
                <a16:creationId xmlns:a16="http://schemas.microsoft.com/office/drawing/2014/main" id="{15B20E50-EC5A-57E9-6FA6-144C7CED1844}"/>
              </a:ext>
            </a:extLst>
          </p:cNvPr>
          <p:cNvSpPr>
            <a:spLocks noGrp="1"/>
          </p:cNvSpPr>
          <p:nvPr>
            <p:ph type="body" sz="quarter" idx="84" hasCustomPrompt="1"/>
          </p:nvPr>
        </p:nvSpPr>
        <p:spPr>
          <a:xfrm>
            <a:off x="10410932" y="3386900"/>
            <a:ext cx="1078992" cy="153888"/>
          </a:xfrm>
        </p:spPr>
        <p:txBody>
          <a:bodyPr>
            <a:noAutofit/>
          </a:bodyPr>
          <a:lstStyle>
            <a:lvl1pPr>
              <a:defRPr sz="1000" b="1">
                <a:solidFill>
                  <a:schemeClr val="accent2"/>
                </a:solidFill>
              </a:defRPr>
            </a:lvl1pPr>
          </a:lstStyle>
          <a:p>
            <a:pPr lvl="0"/>
            <a:r>
              <a:rPr lang="en-US"/>
              <a:t>Name</a:t>
            </a:r>
          </a:p>
        </p:txBody>
      </p:sp>
      <p:sp>
        <p:nvSpPr>
          <p:cNvPr id="227" name="Text Placeholder 25">
            <a:extLst>
              <a:ext uri="{FF2B5EF4-FFF2-40B4-BE49-F238E27FC236}">
                <a16:creationId xmlns:a16="http://schemas.microsoft.com/office/drawing/2014/main" id="{E207CE30-B25C-5FDD-DAEE-A031BEC45428}"/>
              </a:ext>
            </a:extLst>
          </p:cNvPr>
          <p:cNvSpPr>
            <a:spLocks noGrp="1"/>
          </p:cNvSpPr>
          <p:nvPr>
            <p:ph type="body" sz="quarter" idx="85" hasCustomPrompt="1"/>
          </p:nvPr>
        </p:nvSpPr>
        <p:spPr>
          <a:xfrm>
            <a:off x="10410932" y="3587563"/>
            <a:ext cx="1078992" cy="153888"/>
          </a:xfrm>
        </p:spPr>
        <p:txBody>
          <a:bodyPr>
            <a:noAutofit/>
          </a:bodyPr>
          <a:lstStyle>
            <a:lvl1pPr>
              <a:defRPr sz="700" b="0">
                <a:solidFill>
                  <a:schemeClr val="tx1"/>
                </a:solidFill>
              </a:defRPr>
            </a:lvl1pPr>
          </a:lstStyle>
          <a:p>
            <a:pPr lvl="0"/>
            <a:r>
              <a:rPr lang="en-US"/>
              <a:t>Title</a:t>
            </a:r>
          </a:p>
        </p:txBody>
      </p:sp>
      <p:sp>
        <p:nvSpPr>
          <p:cNvPr id="228" name="Oval 227">
            <a:extLst>
              <a:ext uri="{FF2B5EF4-FFF2-40B4-BE49-F238E27FC236}">
                <a16:creationId xmlns:a16="http://schemas.microsoft.com/office/drawing/2014/main" id="{1DBA22B6-218F-36FD-CC99-F2726D787330}"/>
              </a:ext>
            </a:extLst>
          </p:cNvPr>
          <p:cNvSpPr/>
          <p:nvPr userDrawn="1"/>
        </p:nvSpPr>
        <p:spPr>
          <a:xfrm>
            <a:off x="10409327" y="40821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9" name="Oval 228">
            <a:extLst>
              <a:ext uri="{FF2B5EF4-FFF2-40B4-BE49-F238E27FC236}">
                <a16:creationId xmlns:a16="http://schemas.microsoft.com/office/drawing/2014/main" id="{CCB2AC3A-2ECF-7374-8B9F-2A48303ABB11}"/>
              </a:ext>
            </a:extLst>
          </p:cNvPr>
          <p:cNvSpPr/>
          <p:nvPr userDrawn="1"/>
        </p:nvSpPr>
        <p:spPr>
          <a:xfrm>
            <a:off x="10409327" y="40821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0" name="Picture Placeholder 4">
            <a:extLst>
              <a:ext uri="{FF2B5EF4-FFF2-40B4-BE49-F238E27FC236}">
                <a16:creationId xmlns:a16="http://schemas.microsoft.com/office/drawing/2014/main" id="{5D6D3B2A-D0C0-6501-A584-35965E2D74AB}"/>
              </a:ext>
            </a:extLst>
          </p:cNvPr>
          <p:cNvSpPr>
            <a:spLocks noGrp="1"/>
          </p:cNvSpPr>
          <p:nvPr>
            <p:ph type="pic" sz="quarter" idx="86"/>
          </p:nvPr>
        </p:nvSpPr>
        <p:spPr>
          <a:xfrm>
            <a:off x="10409327" y="40820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31" name="Text Placeholder 25">
            <a:extLst>
              <a:ext uri="{FF2B5EF4-FFF2-40B4-BE49-F238E27FC236}">
                <a16:creationId xmlns:a16="http://schemas.microsoft.com/office/drawing/2014/main" id="{08637577-3754-2A80-2B4E-3B4C4CA74186}"/>
              </a:ext>
            </a:extLst>
          </p:cNvPr>
          <p:cNvSpPr>
            <a:spLocks noGrp="1"/>
          </p:cNvSpPr>
          <p:nvPr>
            <p:ph type="body" sz="quarter" idx="87" hasCustomPrompt="1"/>
          </p:nvPr>
        </p:nvSpPr>
        <p:spPr>
          <a:xfrm>
            <a:off x="10409327" y="5273287"/>
            <a:ext cx="1078992" cy="153888"/>
          </a:xfrm>
        </p:spPr>
        <p:txBody>
          <a:bodyPr>
            <a:noAutofit/>
          </a:bodyPr>
          <a:lstStyle>
            <a:lvl1pPr>
              <a:defRPr sz="1000" b="1">
                <a:solidFill>
                  <a:schemeClr val="accent2"/>
                </a:solidFill>
              </a:defRPr>
            </a:lvl1pPr>
          </a:lstStyle>
          <a:p>
            <a:pPr lvl="0"/>
            <a:r>
              <a:rPr lang="en-US"/>
              <a:t>Name</a:t>
            </a:r>
          </a:p>
        </p:txBody>
      </p:sp>
      <p:sp>
        <p:nvSpPr>
          <p:cNvPr id="232" name="Text Placeholder 25">
            <a:extLst>
              <a:ext uri="{FF2B5EF4-FFF2-40B4-BE49-F238E27FC236}">
                <a16:creationId xmlns:a16="http://schemas.microsoft.com/office/drawing/2014/main" id="{2F56CDFE-C229-3110-B2CA-E692B3E7A8A2}"/>
              </a:ext>
            </a:extLst>
          </p:cNvPr>
          <p:cNvSpPr>
            <a:spLocks noGrp="1"/>
          </p:cNvSpPr>
          <p:nvPr>
            <p:ph type="body" sz="quarter" idx="88" hasCustomPrompt="1"/>
          </p:nvPr>
        </p:nvSpPr>
        <p:spPr>
          <a:xfrm>
            <a:off x="10409327" y="5473950"/>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595F56D4-A8EB-6DCB-0ED7-623E48BEB2E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601894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m-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7" y="3386900"/>
            <a:ext cx="1181921"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179576"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179576"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179576"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31319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31319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31319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318023" y="3386900"/>
            <a:ext cx="1179576"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318023" y="3587587"/>
            <a:ext cx="1179576"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31319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31319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31319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316417" y="5273311"/>
            <a:ext cx="1179576"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316417" y="5473974"/>
            <a:ext cx="1179576"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937187"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937187"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937187"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933968" y="3386900"/>
            <a:ext cx="1179576"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933968" y="3587583"/>
            <a:ext cx="1179576"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937187"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937187"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937187"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932363" y="5273307"/>
            <a:ext cx="1179576"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932363" y="5473970"/>
            <a:ext cx="1179576"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5542934"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5542934"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5542934"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5549915" y="3386900"/>
            <a:ext cx="1179576"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5549915" y="3587579"/>
            <a:ext cx="1179576"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5542934"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5542934"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5542934"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5548309" y="5273303"/>
            <a:ext cx="1179576"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5548309" y="5473966"/>
            <a:ext cx="1179576" cy="153888"/>
          </a:xfrm>
        </p:spPr>
        <p:txBody>
          <a:bodyPr>
            <a:noAutofit/>
          </a:bodyPr>
          <a:lstStyle>
            <a:lvl1pPr>
              <a:defRPr sz="8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7159958"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7159958"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7159958"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7165860" y="3386900"/>
            <a:ext cx="1179576"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7165860" y="3587575"/>
            <a:ext cx="1179576" cy="153888"/>
          </a:xfrm>
        </p:spPr>
        <p:txBody>
          <a:bodyPr>
            <a:noAutofit/>
          </a:bodyPr>
          <a:lstStyle>
            <a:lvl1pPr>
              <a:defRPr sz="8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7159958"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7159958"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7159958"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7164255" y="5273299"/>
            <a:ext cx="1179576"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7164255" y="5473962"/>
            <a:ext cx="1179576" cy="153888"/>
          </a:xfrm>
        </p:spPr>
        <p:txBody>
          <a:bodyPr>
            <a:noAutofit/>
          </a:bodyPr>
          <a:lstStyle>
            <a:lvl1pPr>
              <a:defRPr sz="8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878020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878020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878020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8781807" y="3386900"/>
            <a:ext cx="1179576"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8781807" y="3587571"/>
            <a:ext cx="1179576" cy="153888"/>
          </a:xfrm>
        </p:spPr>
        <p:txBody>
          <a:bodyPr>
            <a:noAutofit/>
          </a:bodyPr>
          <a:lstStyle>
            <a:lvl1pPr>
              <a:defRPr sz="8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878020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878020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878020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8780201" y="5273295"/>
            <a:ext cx="1179576"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8780201" y="5473958"/>
            <a:ext cx="1179576" cy="153888"/>
          </a:xfrm>
        </p:spPr>
        <p:txBody>
          <a:bodyPr>
            <a:noAutofit/>
          </a:bodyPr>
          <a:lstStyle>
            <a:lvl1pPr>
              <a:defRPr sz="8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104004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104004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104004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10397751" y="3386900"/>
            <a:ext cx="1179576"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10397751" y="3587567"/>
            <a:ext cx="1179576" cy="153888"/>
          </a:xfrm>
        </p:spPr>
        <p:txBody>
          <a:bodyPr>
            <a:noAutofit/>
          </a:bodyPr>
          <a:lstStyle>
            <a:lvl1pPr>
              <a:defRPr sz="8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104004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104004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104004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10396145" y="5273291"/>
            <a:ext cx="1179576"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10396145" y="5473954"/>
            <a:ext cx="1179576"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261364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Vertical-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79" name="Oval 78">
            <a:extLst>
              <a:ext uri="{FF2B5EF4-FFF2-40B4-BE49-F238E27FC236}">
                <a16:creationId xmlns:a16="http://schemas.microsoft.com/office/drawing/2014/main" id="{BD5A51FB-5C93-9254-2832-F4D933ABD984}"/>
              </a:ext>
            </a:extLst>
          </p:cNvPr>
          <p:cNvSpPr/>
          <p:nvPr userDrawn="1"/>
        </p:nvSpPr>
        <p:spPr>
          <a:xfrm>
            <a:off x="4736558" y="7971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C3708F96-D340-6757-C4B6-A5114DAC9D3E}"/>
              </a:ext>
            </a:extLst>
          </p:cNvPr>
          <p:cNvSpPr/>
          <p:nvPr userDrawn="1"/>
        </p:nvSpPr>
        <p:spPr>
          <a:xfrm>
            <a:off x="4736558" y="7971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231C39B-E444-70D2-5BCB-0379972B1175}"/>
              </a:ext>
            </a:extLst>
          </p:cNvPr>
          <p:cNvSpPr>
            <a:spLocks noGrp="1"/>
          </p:cNvSpPr>
          <p:nvPr>
            <p:ph type="pic" sz="quarter" idx="17"/>
          </p:nvPr>
        </p:nvSpPr>
        <p:spPr>
          <a:xfrm>
            <a:off x="4736558" y="7970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D6E44DDD-312B-DB3D-A432-2921ED0E8FBD}"/>
              </a:ext>
            </a:extLst>
          </p:cNvPr>
          <p:cNvSpPr>
            <a:spLocks noGrp="1"/>
          </p:cNvSpPr>
          <p:nvPr>
            <p:ph type="body" sz="quarter" idx="18" hasCustomPrompt="1"/>
          </p:nvPr>
        </p:nvSpPr>
        <p:spPr>
          <a:xfrm>
            <a:off x="4738163" y="1988280"/>
            <a:ext cx="1078992"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5347D1A0-24DF-3979-B3BF-977895B7312A}"/>
              </a:ext>
            </a:extLst>
          </p:cNvPr>
          <p:cNvSpPr>
            <a:spLocks noGrp="1"/>
          </p:cNvSpPr>
          <p:nvPr>
            <p:ph type="body" sz="quarter" idx="23" hasCustomPrompt="1"/>
          </p:nvPr>
        </p:nvSpPr>
        <p:spPr>
          <a:xfrm>
            <a:off x="4738163" y="2188971"/>
            <a:ext cx="1078992" cy="153888"/>
          </a:xfrm>
        </p:spPr>
        <p:txBody>
          <a:bodyPr>
            <a:noAutofit/>
          </a:bodyPr>
          <a:lstStyle>
            <a:lvl1pPr>
              <a:defRPr sz="700" b="0">
                <a:solidFill>
                  <a:schemeClr val="tx1"/>
                </a:solidFill>
              </a:defRPr>
            </a:lvl1pPr>
          </a:lstStyle>
          <a:p>
            <a:pPr lvl="0"/>
            <a:r>
              <a:rPr lang="en-US"/>
              <a:t>Title</a:t>
            </a:r>
          </a:p>
        </p:txBody>
      </p:sp>
      <p:sp>
        <p:nvSpPr>
          <p:cNvPr id="84" name="Oval 83">
            <a:extLst>
              <a:ext uri="{FF2B5EF4-FFF2-40B4-BE49-F238E27FC236}">
                <a16:creationId xmlns:a16="http://schemas.microsoft.com/office/drawing/2014/main" id="{0BBD8016-69C0-A40B-0FCC-F8DBEDAB5643}"/>
              </a:ext>
            </a:extLst>
          </p:cNvPr>
          <p:cNvSpPr/>
          <p:nvPr userDrawn="1"/>
        </p:nvSpPr>
        <p:spPr>
          <a:xfrm>
            <a:off x="6159598" y="7971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5" name="Oval 84">
            <a:extLst>
              <a:ext uri="{FF2B5EF4-FFF2-40B4-BE49-F238E27FC236}">
                <a16:creationId xmlns:a16="http://schemas.microsoft.com/office/drawing/2014/main" id="{32B564DB-1281-8025-D8B1-EF8388B2E064}"/>
              </a:ext>
            </a:extLst>
          </p:cNvPr>
          <p:cNvSpPr/>
          <p:nvPr userDrawn="1"/>
        </p:nvSpPr>
        <p:spPr>
          <a:xfrm>
            <a:off x="6159598" y="7971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6" name="Picture Placeholder 4">
            <a:extLst>
              <a:ext uri="{FF2B5EF4-FFF2-40B4-BE49-F238E27FC236}">
                <a16:creationId xmlns:a16="http://schemas.microsoft.com/office/drawing/2014/main" id="{B89C0F57-2371-2D03-6866-4AEB97D0FD46}"/>
              </a:ext>
            </a:extLst>
          </p:cNvPr>
          <p:cNvSpPr>
            <a:spLocks noGrp="1"/>
          </p:cNvSpPr>
          <p:nvPr>
            <p:ph type="pic" sz="quarter" idx="47"/>
          </p:nvPr>
        </p:nvSpPr>
        <p:spPr>
          <a:xfrm>
            <a:off x="6159598" y="7970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7" name="Text Placeholder 25">
            <a:extLst>
              <a:ext uri="{FF2B5EF4-FFF2-40B4-BE49-F238E27FC236}">
                <a16:creationId xmlns:a16="http://schemas.microsoft.com/office/drawing/2014/main" id="{19C2F50D-7BF7-D5D9-2509-95BFFB390BB6}"/>
              </a:ext>
            </a:extLst>
          </p:cNvPr>
          <p:cNvSpPr>
            <a:spLocks noGrp="1"/>
          </p:cNvSpPr>
          <p:nvPr>
            <p:ph type="body" sz="quarter" idx="48" hasCustomPrompt="1"/>
          </p:nvPr>
        </p:nvSpPr>
        <p:spPr>
          <a:xfrm>
            <a:off x="6156375" y="1988280"/>
            <a:ext cx="1078992" cy="153888"/>
          </a:xfrm>
        </p:spPr>
        <p:txBody>
          <a:bodyPr>
            <a:noAutofit/>
          </a:bodyPr>
          <a:lstStyle>
            <a:lvl1pPr>
              <a:defRPr sz="1000" b="1">
                <a:solidFill>
                  <a:schemeClr val="accent2"/>
                </a:solidFill>
              </a:defRPr>
            </a:lvl1pPr>
          </a:lstStyle>
          <a:p>
            <a:pPr lvl="0"/>
            <a:r>
              <a:rPr lang="en-US"/>
              <a:t>Name</a:t>
            </a:r>
          </a:p>
        </p:txBody>
      </p:sp>
      <p:sp>
        <p:nvSpPr>
          <p:cNvPr id="88" name="Text Placeholder 25">
            <a:extLst>
              <a:ext uri="{FF2B5EF4-FFF2-40B4-BE49-F238E27FC236}">
                <a16:creationId xmlns:a16="http://schemas.microsoft.com/office/drawing/2014/main" id="{FE1B0F88-D8D8-7D57-DF0B-AB5F69E82C1E}"/>
              </a:ext>
            </a:extLst>
          </p:cNvPr>
          <p:cNvSpPr>
            <a:spLocks noGrp="1"/>
          </p:cNvSpPr>
          <p:nvPr>
            <p:ph type="body" sz="quarter" idx="49" hasCustomPrompt="1"/>
          </p:nvPr>
        </p:nvSpPr>
        <p:spPr>
          <a:xfrm>
            <a:off x="6156375" y="2188967"/>
            <a:ext cx="1078992" cy="153888"/>
          </a:xfrm>
        </p:spPr>
        <p:txBody>
          <a:bodyPr>
            <a:noAutofit/>
          </a:bodyPr>
          <a:lstStyle>
            <a:lvl1pPr>
              <a:defRPr sz="700" b="0">
                <a:solidFill>
                  <a:schemeClr val="tx1"/>
                </a:solidFill>
              </a:defRPr>
            </a:lvl1pPr>
          </a:lstStyle>
          <a:p>
            <a:pPr lvl="0"/>
            <a:r>
              <a:rPr lang="en-US"/>
              <a:t>Title</a:t>
            </a:r>
          </a:p>
        </p:txBody>
      </p:sp>
      <p:sp>
        <p:nvSpPr>
          <p:cNvPr id="89" name="Oval 88">
            <a:extLst>
              <a:ext uri="{FF2B5EF4-FFF2-40B4-BE49-F238E27FC236}">
                <a16:creationId xmlns:a16="http://schemas.microsoft.com/office/drawing/2014/main" id="{6022A9B6-E9C1-1D03-C2BE-AA6AF75E3C72}"/>
              </a:ext>
            </a:extLst>
          </p:cNvPr>
          <p:cNvSpPr/>
          <p:nvPr userDrawn="1"/>
        </p:nvSpPr>
        <p:spPr>
          <a:xfrm>
            <a:off x="7569742" y="7971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0" name="Oval 89">
            <a:extLst>
              <a:ext uri="{FF2B5EF4-FFF2-40B4-BE49-F238E27FC236}">
                <a16:creationId xmlns:a16="http://schemas.microsoft.com/office/drawing/2014/main" id="{A4957CD6-E25F-38E8-39FA-55FC8BB7143B}"/>
              </a:ext>
            </a:extLst>
          </p:cNvPr>
          <p:cNvSpPr/>
          <p:nvPr userDrawn="1"/>
        </p:nvSpPr>
        <p:spPr>
          <a:xfrm>
            <a:off x="7569742" y="7971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1" name="Picture Placeholder 4">
            <a:extLst>
              <a:ext uri="{FF2B5EF4-FFF2-40B4-BE49-F238E27FC236}">
                <a16:creationId xmlns:a16="http://schemas.microsoft.com/office/drawing/2014/main" id="{A7CD4FE8-D30F-BDF6-45A3-E2953DED522C}"/>
              </a:ext>
            </a:extLst>
          </p:cNvPr>
          <p:cNvSpPr>
            <a:spLocks noGrp="1"/>
          </p:cNvSpPr>
          <p:nvPr>
            <p:ph type="pic" sz="quarter" idx="53"/>
          </p:nvPr>
        </p:nvSpPr>
        <p:spPr>
          <a:xfrm>
            <a:off x="7569742" y="7970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2" name="Text Placeholder 25">
            <a:extLst>
              <a:ext uri="{FF2B5EF4-FFF2-40B4-BE49-F238E27FC236}">
                <a16:creationId xmlns:a16="http://schemas.microsoft.com/office/drawing/2014/main" id="{1E582E90-C65B-5D3C-771F-64255772B76A}"/>
              </a:ext>
            </a:extLst>
          </p:cNvPr>
          <p:cNvSpPr>
            <a:spLocks noGrp="1"/>
          </p:cNvSpPr>
          <p:nvPr>
            <p:ph type="body" sz="quarter" idx="54" hasCustomPrompt="1"/>
          </p:nvPr>
        </p:nvSpPr>
        <p:spPr>
          <a:xfrm>
            <a:off x="7574587" y="1988280"/>
            <a:ext cx="1078992" cy="153888"/>
          </a:xfrm>
        </p:spPr>
        <p:txBody>
          <a:bodyPr>
            <a:noAutofit/>
          </a:bodyPr>
          <a:lstStyle>
            <a:lvl1pPr>
              <a:defRPr sz="1000" b="1">
                <a:solidFill>
                  <a:schemeClr val="accent2"/>
                </a:solidFill>
              </a:defRPr>
            </a:lvl1pPr>
          </a:lstStyle>
          <a:p>
            <a:pPr lvl="0"/>
            <a:r>
              <a:rPr lang="en-US"/>
              <a:t>Name</a:t>
            </a:r>
          </a:p>
        </p:txBody>
      </p:sp>
      <p:sp>
        <p:nvSpPr>
          <p:cNvPr id="93" name="Text Placeholder 25">
            <a:extLst>
              <a:ext uri="{FF2B5EF4-FFF2-40B4-BE49-F238E27FC236}">
                <a16:creationId xmlns:a16="http://schemas.microsoft.com/office/drawing/2014/main" id="{9C8ABD8D-11E1-0014-14F7-A1FBE01C3AB6}"/>
              </a:ext>
            </a:extLst>
          </p:cNvPr>
          <p:cNvSpPr>
            <a:spLocks noGrp="1"/>
          </p:cNvSpPr>
          <p:nvPr>
            <p:ph type="body" sz="quarter" idx="55" hasCustomPrompt="1"/>
          </p:nvPr>
        </p:nvSpPr>
        <p:spPr>
          <a:xfrm>
            <a:off x="7574587" y="2188963"/>
            <a:ext cx="1078992" cy="153888"/>
          </a:xfrm>
        </p:spPr>
        <p:txBody>
          <a:bodyPr>
            <a:noAutofit/>
          </a:bodyPr>
          <a:lstStyle>
            <a:lvl1pPr>
              <a:defRPr sz="700" b="0">
                <a:solidFill>
                  <a:schemeClr val="tx1"/>
                </a:solidFill>
              </a:defRPr>
            </a:lvl1pPr>
          </a:lstStyle>
          <a:p>
            <a:pPr lvl="0"/>
            <a:r>
              <a:rPr lang="en-US"/>
              <a:t>Title</a:t>
            </a:r>
          </a:p>
        </p:txBody>
      </p:sp>
      <p:sp>
        <p:nvSpPr>
          <p:cNvPr id="94" name="Oval 93">
            <a:extLst>
              <a:ext uri="{FF2B5EF4-FFF2-40B4-BE49-F238E27FC236}">
                <a16:creationId xmlns:a16="http://schemas.microsoft.com/office/drawing/2014/main" id="{4760BDE6-A767-EB63-175D-D7E3A72BDEF2}"/>
              </a:ext>
            </a:extLst>
          </p:cNvPr>
          <p:cNvSpPr/>
          <p:nvPr userDrawn="1"/>
        </p:nvSpPr>
        <p:spPr>
          <a:xfrm>
            <a:off x="8959950" y="79711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5" name="Oval 94">
            <a:extLst>
              <a:ext uri="{FF2B5EF4-FFF2-40B4-BE49-F238E27FC236}">
                <a16:creationId xmlns:a16="http://schemas.microsoft.com/office/drawing/2014/main" id="{DE758936-4341-1F46-D287-BC99DAD71385}"/>
              </a:ext>
            </a:extLst>
          </p:cNvPr>
          <p:cNvSpPr/>
          <p:nvPr userDrawn="1"/>
        </p:nvSpPr>
        <p:spPr>
          <a:xfrm>
            <a:off x="8959950" y="79711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6" name="Picture Placeholder 4">
            <a:extLst>
              <a:ext uri="{FF2B5EF4-FFF2-40B4-BE49-F238E27FC236}">
                <a16:creationId xmlns:a16="http://schemas.microsoft.com/office/drawing/2014/main" id="{AE28189B-06AD-47C6-E38D-53C0A48159B9}"/>
              </a:ext>
            </a:extLst>
          </p:cNvPr>
          <p:cNvSpPr>
            <a:spLocks noGrp="1"/>
          </p:cNvSpPr>
          <p:nvPr>
            <p:ph type="pic" sz="quarter" idx="59"/>
          </p:nvPr>
        </p:nvSpPr>
        <p:spPr>
          <a:xfrm>
            <a:off x="8959950" y="79708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7" name="Text Placeholder 25">
            <a:extLst>
              <a:ext uri="{FF2B5EF4-FFF2-40B4-BE49-F238E27FC236}">
                <a16:creationId xmlns:a16="http://schemas.microsoft.com/office/drawing/2014/main" id="{15156FB1-E88B-EBB3-4811-291DECD53164}"/>
              </a:ext>
            </a:extLst>
          </p:cNvPr>
          <p:cNvSpPr>
            <a:spLocks noGrp="1"/>
          </p:cNvSpPr>
          <p:nvPr>
            <p:ph type="body" sz="quarter" idx="60" hasCustomPrompt="1"/>
          </p:nvPr>
        </p:nvSpPr>
        <p:spPr>
          <a:xfrm>
            <a:off x="8992799" y="1988280"/>
            <a:ext cx="1078992" cy="153888"/>
          </a:xfrm>
        </p:spPr>
        <p:txBody>
          <a:bodyPr>
            <a:noAutofit/>
          </a:bodyPr>
          <a:lstStyle>
            <a:lvl1pPr>
              <a:defRPr sz="1000" b="1">
                <a:solidFill>
                  <a:schemeClr val="accent2"/>
                </a:solidFill>
              </a:defRPr>
            </a:lvl1pPr>
          </a:lstStyle>
          <a:p>
            <a:pPr lvl="0"/>
            <a:r>
              <a:rPr lang="en-US"/>
              <a:t>Name</a:t>
            </a:r>
          </a:p>
        </p:txBody>
      </p:sp>
      <p:sp>
        <p:nvSpPr>
          <p:cNvPr id="98" name="Text Placeholder 25">
            <a:extLst>
              <a:ext uri="{FF2B5EF4-FFF2-40B4-BE49-F238E27FC236}">
                <a16:creationId xmlns:a16="http://schemas.microsoft.com/office/drawing/2014/main" id="{4D778FA3-8B23-B12B-E02A-8555490DCE99}"/>
              </a:ext>
            </a:extLst>
          </p:cNvPr>
          <p:cNvSpPr>
            <a:spLocks noGrp="1"/>
          </p:cNvSpPr>
          <p:nvPr>
            <p:ph type="body" sz="quarter" idx="61" hasCustomPrompt="1"/>
          </p:nvPr>
        </p:nvSpPr>
        <p:spPr>
          <a:xfrm>
            <a:off x="8992799" y="2188959"/>
            <a:ext cx="1078992" cy="153888"/>
          </a:xfrm>
        </p:spPr>
        <p:txBody>
          <a:bodyPr>
            <a:noAutofit/>
          </a:bodyPr>
          <a:lstStyle>
            <a:lvl1pPr>
              <a:defRPr sz="700" b="0">
                <a:solidFill>
                  <a:schemeClr val="tx1"/>
                </a:solidFill>
              </a:defRPr>
            </a:lvl1pPr>
          </a:lstStyle>
          <a:p>
            <a:pPr lvl="0"/>
            <a:r>
              <a:rPr lang="en-US"/>
              <a:t>Title</a:t>
            </a:r>
          </a:p>
        </p:txBody>
      </p:sp>
      <p:sp>
        <p:nvSpPr>
          <p:cNvPr id="99" name="Oval 98">
            <a:extLst>
              <a:ext uri="{FF2B5EF4-FFF2-40B4-BE49-F238E27FC236}">
                <a16:creationId xmlns:a16="http://schemas.microsoft.com/office/drawing/2014/main" id="{CDAB847F-497E-D46E-B2EF-13827DC13E42}"/>
              </a:ext>
            </a:extLst>
          </p:cNvPr>
          <p:cNvSpPr/>
          <p:nvPr userDrawn="1"/>
        </p:nvSpPr>
        <p:spPr>
          <a:xfrm>
            <a:off x="10409934" y="79711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0" name="Oval 99">
            <a:extLst>
              <a:ext uri="{FF2B5EF4-FFF2-40B4-BE49-F238E27FC236}">
                <a16:creationId xmlns:a16="http://schemas.microsoft.com/office/drawing/2014/main" id="{3F9F4D28-091D-1762-8DDA-38015CFCEA5D}"/>
              </a:ext>
            </a:extLst>
          </p:cNvPr>
          <p:cNvSpPr/>
          <p:nvPr userDrawn="1"/>
        </p:nvSpPr>
        <p:spPr>
          <a:xfrm>
            <a:off x="10409934" y="79711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1" name="Picture Placeholder 4">
            <a:extLst>
              <a:ext uri="{FF2B5EF4-FFF2-40B4-BE49-F238E27FC236}">
                <a16:creationId xmlns:a16="http://schemas.microsoft.com/office/drawing/2014/main" id="{3EC318ED-1A47-092B-579C-73E4ADD2DE0D}"/>
              </a:ext>
            </a:extLst>
          </p:cNvPr>
          <p:cNvSpPr>
            <a:spLocks noGrp="1"/>
          </p:cNvSpPr>
          <p:nvPr>
            <p:ph type="pic" sz="quarter" idx="65"/>
          </p:nvPr>
        </p:nvSpPr>
        <p:spPr>
          <a:xfrm>
            <a:off x="10409934" y="79708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2" name="Text Placeholder 25">
            <a:extLst>
              <a:ext uri="{FF2B5EF4-FFF2-40B4-BE49-F238E27FC236}">
                <a16:creationId xmlns:a16="http://schemas.microsoft.com/office/drawing/2014/main" id="{508ACC46-C3CD-5855-5707-3022FD5B8D91}"/>
              </a:ext>
            </a:extLst>
          </p:cNvPr>
          <p:cNvSpPr>
            <a:spLocks noGrp="1"/>
          </p:cNvSpPr>
          <p:nvPr>
            <p:ph type="body" sz="quarter" idx="66" hasCustomPrompt="1"/>
          </p:nvPr>
        </p:nvSpPr>
        <p:spPr>
          <a:xfrm>
            <a:off x="10411012" y="1988280"/>
            <a:ext cx="1078992" cy="153888"/>
          </a:xfrm>
        </p:spPr>
        <p:txBody>
          <a:bodyPr>
            <a:noAutofit/>
          </a:bodyPr>
          <a:lstStyle>
            <a:lvl1pPr>
              <a:defRPr sz="1000" b="1">
                <a:solidFill>
                  <a:schemeClr val="accent2"/>
                </a:solidFill>
              </a:defRPr>
            </a:lvl1pPr>
          </a:lstStyle>
          <a:p>
            <a:pPr lvl="0"/>
            <a:r>
              <a:rPr lang="en-US"/>
              <a:t>Name</a:t>
            </a:r>
          </a:p>
        </p:txBody>
      </p:sp>
      <p:sp>
        <p:nvSpPr>
          <p:cNvPr id="103" name="Text Placeholder 25">
            <a:extLst>
              <a:ext uri="{FF2B5EF4-FFF2-40B4-BE49-F238E27FC236}">
                <a16:creationId xmlns:a16="http://schemas.microsoft.com/office/drawing/2014/main" id="{B8586EF6-04FD-CA4E-37CE-E0A07C7B9CA8}"/>
              </a:ext>
            </a:extLst>
          </p:cNvPr>
          <p:cNvSpPr>
            <a:spLocks noGrp="1"/>
          </p:cNvSpPr>
          <p:nvPr>
            <p:ph type="body" sz="quarter" idx="67" hasCustomPrompt="1"/>
          </p:nvPr>
        </p:nvSpPr>
        <p:spPr>
          <a:xfrm>
            <a:off x="10411012" y="2188955"/>
            <a:ext cx="1078992" cy="153888"/>
          </a:xfrm>
        </p:spPr>
        <p:txBody>
          <a:bodyPr>
            <a:noAutofit/>
          </a:bodyPr>
          <a:lstStyle>
            <a:lvl1pPr>
              <a:defRPr sz="700" b="0">
                <a:solidFill>
                  <a:schemeClr val="tx1"/>
                </a:solidFill>
              </a:defRPr>
            </a:lvl1pPr>
          </a:lstStyle>
          <a:p>
            <a:pPr lvl="0"/>
            <a:r>
              <a:rPr lang="en-US"/>
              <a:t>Title</a:t>
            </a:r>
          </a:p>
        </p:txBody>
      </p:sp>
      <p:sp>
        <p:nvSpPr>
          <p:cNvPr id="104" name="Oval 103">
            <a:extLst>
              <a:ext uri="{FF2B5EF4-FFF2-40B4-BE49-F238E27FC236}">
                <a16:creationId xmlns:a16="http://schemas.microsoft.com/office/drawing/2014/main" id="{2B1EACAB-35B6-4854-4C3E-FAB799407DC3}"/>
              </a:ext>
            </a:extLst>
          </p:cNvPr>
          <p:cNvSpPr/>
          <p:nvPr userDrawn="1"/>
        </p:nvSpPr>
        <p:spPr>
          <a:xfrm>
            <a:off x="4732258" y="25576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5" name="Oval 104">
            <a:extLst>
              <a:ext uri="{FF2B5EF4-FFF2-40B4-BE49-F238E27FC236}">
                <a16:creationId xmlns:a16="http://schemas.microsoft.com/office/drawing/2014/main" id="{0169FECB-09D4-0B07-2394-06E715F10F94}"/>
              </a:ext>
            </a:extLst>
          </p:cNvPr>
          <p:cNvSpPr/>
          <p:nvPr userDrawn="1"/>
        </p:nvSpPr>
        <p:spPr>
          <a:xfrm>
            <a:off x="4732258" y="25576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6" name="Picture Placeholder 4">
            <a:extLst>
              <a:ext uri="{FF2B5EF4-FFF2-40B4-BE49-F238E27FC236}">
                <a16:creationId xmlns:a16="http://schemas.microsoft.com/office/drawing/2014/main" id="{96FD9F21-50D3-7454-9B46-AA3AD4711D25}"/>
              </a:ext>
            </a:extLst>
          </p:cNvPr>
          <p:cNvSpPr>
            <a:spLocks noGrp="1"/>
          </p:cNvSpPr>
          <p:nvPr>
            <p:ph type="pic" sz="quarter" idx="68"/>
          </p:nvPr>
        </p:nvSpPr>
        <p:spPr>
          <a:xfrm>
            <a:off x="4732258" y="25576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7" name="Text Placeholder 25">
            <a:extLst>
              <a:ext uri="{FF2B5EF4-FFF2-40B4-BE49-F238E27FC236}">
                <a16:creationId xmlns:a16="http://schemas.microsoft.com/office/drawing/2014/main" id="{94723235-729B-CFE7-5F4F-96C3EC321BF5}"/>
              </a:ext>
            </a:extLst>
          </p:cNvPr>
          <p:cNvSpPr>
            <a:spLocks noGrp="1"/>
          </p:cNvSpPr>
          <p:nvPr>
            <p:ph type="body" sz="quarter" idx="69" hasCustomPrompt="1"/>
          </p:nvPr>
        </p:nvSpPr>
        <p:spPr>
          <a:xfrm>
            <a:off x="4733863" y="3748810"/>
            <a:ext cx="1078992" cy="153888"/>
          </a:xfrm>
        </p:spPr>
        <p:txBody>
          <a:bodyPr>
            <a:noAutofit/>
          </a:bodyPr>
          <a:lstStyle>
            <a:lvl1pPr>
              <a:defRPr sz="1000" b="1">
                <a:solidFill>
                  <a:schemeClr val="accent2"/>
                </a:solidFill>
              </a:defRPr>
            </a:lvl1pPr>
          </a:lstStyle>
          <a:p>
            <a:pPr lvl="0"/>
            <a:r>
              <a:rPr lang="en-US"/>
              <a:t>Name</a:t>
            </a:r>
          </a:p>
        </p:txBody>
      </p:sp>
      <p:sp>
        <p:nvSpPr>
          <p:cNvPr id="108" name="Text Placeholder 25">
            <a:extLst>
              <a:ext uri="{FF2B5EF4-FFF2-40B4-BE49-F238E27FC236}">
                <a16:creationId xmlns:a16="http://schemas.microsoft.com/office/drawing/2014/main" id="{C6F281BD-2404-F3C7-D9E2-14B266813ECB}"/>
              </a:ext>
            </a:extLst>
          </p:cNvPr>
          <p:cNvSpPr>
            <a:spLocks noGrp="1"/>
          </p:cNvSpPr>
          <p:nvPr>
            <p:ph type="body" sz="quarter" idx="70" hasCustomPrompt="1"/>
          </p:nvPr>
        </p:nvSpPr>
        <p:spPr>
          <a:xfrm>
            <a:off x="4733863" y="3949501"/>
            <a:ext cx="1078992" cy="153888"/>
          </a:xfrm>
        </p:spPr>
        <p:txBody>
          <a:bodyPr>
            <a:noAutofit/>
          </a:bodyPr>
          <a:lstStyle>
            <a:lvl1pPr>
              <a:defRPr sz="700" b="0">
                <a:solidFill>
                  <a:schemeClr val="tx1"/>
                </a:solidFill>
              </a:defRPr>
            </a:lvl1pPr>
          </a:lstStyle>
          <a:p>
            <a:pPr lvl="0"/>
            <a:r>
              <a:rPr lang="en-US"/>
              <a:t>Title</a:t>
            </a:r>
          </a:p>
        </p:txBody>
      </p:sp>
      <p:sp>
        <p:nvSpPr>
          <p:cNvPr id="109" name="Oval 108">
            <a:extLst>
              <a:ext uri="{FF2B5EF4-FFF2-40B4-BE49-F238E27FC236}">
                <a16:creationId xmlns:a16="http://schemas.microsoft.com/office/drawing/2014/main" id="{AC5E7B9D-FCB3-EAF8-4DD4-C0B6A9BFC479}"/>
              </a:ext>
            </a:extLst>
          </p:cNvPr>
          <p:cNvSpPr/>
          <p:nvPr userDrawn="1"/>
        </p:nvSpPr>
        <p:spPr>
          <a:xfrm>
            <a:off x="6155298" y="25576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0" name="Oval 109">
            <a:extLst>
              <a:ext uri="{FF2B5EF4-FFF2-40B4-BE49-F238E27FC236}">
                <a16:creationId xmlns:a16="http://schemas.microsoft.com/office/drawing/2014/main" id="{4FC766C4-91C6-AEAE-36A2-DA84432835A2}"/>
              </a:ext>
            </a:extLst>
          </p:cNvPr>
          <p:cNvSpPr/>
          <p:nvPr userDrawn="1"/>
        </p:nvSpPr>
        <p:spPr>
          <a:xfrm>
            <a:off x="6155298" y="25576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1" name="Picture Placeholder 4">
            <a:extLst>
              <a:ext uri="{FF2B5EF4-FFF2-40B4-BE49-F238E27FC236}">
                <a16:creationId xmlns:a16="http://schemas.microsoft.com/office/drawing/2014/main" id="{E9518B2F-941A-5B3C-E603-98B01BDD3F00}"/>
              </a:ext>
            </a:extLst>
          </p:cNvPr>
          <p:cNvSpPr>
            <a:spLocks noGrp="1"/>
          </p:cNvSpPr>
          <p:nvPr>
            <p:ph type="pic" sz="quarter" idx="71"/>
          </p:nvPr>
        </p:nvSpPr>
        <p:spPr>
          <a:xfrm>
            <a:off x="6155298" y="25576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2" name="Text Placeholder 25">
            <a:extLst>
              <a:ext uri="{FF2B5EF4-FFF2-40B4-BE49-F238E27FC236}">
                <a16:creationId xmlns:a16="http://schemas.microsoft.com/office/drawing/2014/main" id="{5EEE76E1-031B-3E8E-88A5-3487907D0821}"/>
              </a:ext>
            </a:extLst>
          </p:cNvPr>
          <p:cNvSpPr>
            <a:spLocks noGrp="1"/>
          </p:cNvSpPr>
          <p:nvPr>
            <p:ph type="body" sz="quarter" idx="72" hasCustomPrompt="1"/>
          </p:nvPr>
        </p:nvSpPr>
        <p:spPr>
          <a:xfrm>
            <a:off x="6152075" y="3748810"/>
            <a:ext cx="1078992" cy="153888"/>
          </a:xfrm>
        </p:spPr>
        <p:txBody>
          <a:bodyPr>
            <a:noAutofit/>
          </a:bodyPr>
          <a:lstStyle>
            <a:lvl1pPr>
              <a:defRPr sz="1000" b="1">
                <a:solidFill>
                  <a:schemeClr val="accent2"/>
                </a:solidFill>
              </a:defRPr>
            </a:lvl1pPr>
          </a:lstStyle>
          <a:p>
            <a:pPr lvl="0"/>
            <a:r>
              <a:rPr lang="en-US"/>
              <a:t>Name</a:t>
            </a:r>
          </a:p>
        </p:txBody>
      </p:sp>
      <p:sp>
        <p:nvSpPr>
          <p:cNvPr id="113" name="Text Placeholder 25">
            <a:extLst>
              <a:ext uri="{FF2B5EF4-FFF2-40B4-BE49-F238E27FC236}">
                <a16:creationId xmlns:a16="http://schemas.microsoft.com/office/drawing/2014/main" id="{03977F66-EC5E-335F-04A0-725C66356C22}"/>
              </a:ext>
            </a:extLst>
          </p:cNvPr>
          <p:cNvSpPr>
            <a:spLocks noGrp="1"/>
          </p:cNvSpPr>
          <p:nvPr>
            <p:ph type="body" sz="quarter" idx="73" hasCustomPrompt="1"/>
          </p:nvPr>
        </p:nvSpPr>
        <p:spPr>
          <a:xfrm>
            <a:off x="6152075" y="3949497"/>
            <a:ext cx="1078992" cy="153888"/>
          </a:xfrm>
        </p:spPr>
        <p:txBody>
          <a:bodyPr>
            <a:noAutofit/>
          </a:bodyPr>
          <a:lstStyle>
            <a:lvl1pPr>
              <a:defRPr sz="700" b="0">
                <a:solidFill>
                  <a:schemeClr val="tx1"/>
                </a:solidFill>
              </a:defRPr>
            </a:lvl1pPr>
          </a:lstStyle>
          <a:p>
            <a:pPr lvl="0"/>
            <a:r>
              <a:rPr lang="en-US"/>
              <a:t>Title</a:t>
            </a:r>
          </a:p>
        </p:txBody>
      </p:sp>
      <p:sp>
        <p:nvSpPr>
          <p:cNvPr id="114" name="Oval 113">
            <a:extLst>
              <a:ext uri="{FF2B5EF4-FFF2-40B4-BE49-F238E27FC236}">
                <a16:creationId xmlns:a16="http://schemas.microsoft.com/office/drawing/2014/main" id="{1BE1FAD5-D24F-4268-647A-639CC8376652}"/>
              </a:ext>
            </a:extLst>
          </p:cNvPr>
          <p:cNvSpPr/>
          <p:nvPr userDrawn="1"/>
        </p:nvSpPr>
        <p:spPr>
          <a:xfrm>
            <a:off x="7565442" y="25576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5" name="Oval 114">
            <a:extLst>
              <a:ext uri="{FF2B5EF4-FFF2-40B4-BE49-F238E27FC236}">
                <a16:creationId xmlns:a16="http://schemas.microsoft.com/office/drawing/2014/main" id="{7DA2CECA-6CFF-927B-E9BC-9E4C172B118C}"/>
              </a:ext>
            </a:extLst>
          </p:cNvPr>
          <p:cNvSpPr/>
          <p:nvPr userDrawn="1"/>
        </p:nvSpPr>
        <p:spPr>
          <a:xfrm>
            <a:off x="7565442" y="25576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6" name="Picture Placeholder 4">
            <a:extLst>
              <a:ext uri="{FF2B5EF4-FFF2-40B4-BE49-F238E27FC236}">
                <a16:creationId xmlns:a16="http://schemas.microsoft.com/office/drawing/2014/main" id="{7FDD89A6-3162-80DF-B37F-D23864C7E4BB}"/>
              </a:ext>
            </a:extLst>
          </p:cNvPr>
          <p:cNvSpPr>
            <a:spLocks noGrp="1"/>
          </p:cNvSpPr>
          <p:nvPr>
            <p:ph type="pic" sz="quarter" idx="74"/>
          </p:nvPr>
        </p:nvSpPr>
        <p:spPr>
          <a:xfrm>
            <a:off x="7565442" y="25576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7" name="Text Placeholder 25">
            <a:extLst>
              <a:ext uri="{FF2B5EF4-FFF2-40B4-BE49-F238E27FC236}">
                <a16:creationId xmlns:a16="http://schemas.microsoft.com/office/drawing/2014/main" id="{4C0D717D-DB0A-EBF6-D804-413EB4FA3D57}"/>
              </a:ext>
            </a:extLst>
          </p:cNvPr>
          <p:cNvSpPr>
            <a:spLocks noGrp="1"/>
          </p:cNvSpPr>
          <p:nvPr>
            <p:ph type="body" sz="quarter" idx="75" hasCustomPrompt="1"/>
          </p:nvPr>
        </p:nvSpPr>
        <p:spPr>
          <a:xfrm>
            <a:off x="7570287" y="3748810"/>
            <a:ext cx="1078992" cy="153888"/>
          </a:xfrm>
        </p:spPr>
        <p:txBody>
          <a:bodyPr>
            <a:noAutofit/>
          </a:bodyPr>
          <a:lstStyle>
            <a:lvl1pPr>
              <a:defRPr sz="1000" b="1">
                <a:solidFill>
                  <a:schemeClr val="accent2"/>
                </a:solidFill>
              </a:defRPr>
            </a:lvl1pPr>
          </a:lstStyle>
          <a:p>
            <a:pPr lvl="0"/>
            <a:r>
              <a:rPr lang="en-US"/>
              <a:t>Name</a:t>
            </a:r>
          </a:p>
        </p:txBody>
      </p:sp>
      <p:sp>
        <p:nvSpPr>
          <p:cNvPr id="118" name="Text Placeholder 25">
            <a:extLst>
              <a:ext uri="{FF2B5EF4-FFF2-40B4-BE49-F238E27FC236}">
                <a16:creationId xmlns:a16="http://schemas.microsoft.com/office/drawing/2014/main" id="{2172BCE9-CF58-5242-48DA-D28B7E9E4C88}"/>
              </a:ext>
            </a:extLst>
          </p:cNvPr>
          <p:cNvSpPr>
            <a:spLocks noGrp="1"/>
          </p:cNvSpPr>
          <p:nvPr>
            <p:ph type="body" sz="quarter" idx="76" hasCustomPrompt="1"/>
          </p:nvPr>
        </p:nvSpPr>
        <p:spPr>
          <a:xfrm>
            <a:off x="7570287" y="3949493"/>
            <a:ext cx="1078992" cy="153888"/>
          </a:xfrm>
        </p:spPr>
        <p:txBody>
          <a:bodyPr>
            <a:noAutofit/>
          </a:bodyPr>
          <a:lstStyle>
            <a:lvl1pPr>
              <a:defRPr sz="700" b="0">
                <a:solidFill>
                  <a:schemeClr val="tx1"/>
                </a:solidFill>
              </a:defRPr>
            </a:lvl1pPr>
          </a:lstStyle>
          <a:p>
            <a:pPr lvl="0"/>
            <a:r>
              <a:rPr lang="en-US"/>
              <a:t>Title</a:t>
            </a:r>
          </a:p>
        </p:txBody>
      </p:sp>
      <p:sp>
        <p:nvSpPr>
          <p:cNvPr id="119" name="Oval 118">
            <a:extLst>
              <a:ext uri="{FF2B5EF4-FFF2-40B4-BE49-F238E27FC236}">
                <a16:creationId xmlns:a16="http://schemas.microsoft.com/office/drawing/2014/main" id="{27D5C963-AFB5-3D0A-F337-A7C6CFA65060}"/>
              </a:ext>
            </a:extLst>
          </p:cNvPr>
          <p:cNvSpPr/>
          <p:nvPr userDrawn="1"/>
        </p:nvSpPr>
        <p:spPr>
          <a:xfrm>
            <a:off x="8955650" y="25576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0" name="Oval 119">
            <a:extLst>
              <a:ext uri="{FF2B5EF4-FFF2-40B4-BE49-F238E27FC236}">
                <a16:creationId xmlns:a16="http://schemas.microsoft.com/office/drawing/2014/main" id="{07C30EA4-AB27-15C2-D06C-54A6F3BFD384}"/>
              </a:ext>
            </a:extLst>
          </p:cNvPr>
          <p:cNvSpPr/>
          <p:nvPr userDrawn="1"/>
        </p:nvSpPr>
        <p:spPr>
          <a:xfrm>
            <a:off x="8955650" y="25576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4" name="Picture Placeholder 4">
            <a:extLst>
              <a:ext uri="{FF2B5EF4-FFF2-40B4-BE49-F238E27FC236}">
                <a16:creationId xmlns:a16="http://schemas.microsoft.com/office/drawing/2014/main" id="{F2009C6C-CC4B-9740-87E6-01D30B1A62AA}"/>
              </a:ext>
            </a:extLst>
          </p:cNvPr>
          <p:cNvSpPr>
            <a:spLocks noGrp="1"/>
          </p:cNvSpPr>
          <p:nvPr>
            <p:ph type="pic" sz="quarter" idx="77"/>
          </p:nvPr>
        </p:nvSpPr>
        <p:spPr>
          <a:xfrm>
            <a:off x="8955650" y="25576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25" name="Text Placeholder 25">
            <a:extLst>
              <a:ext uri="{FF2B5EF4-FFF2-40B4-BE49-F238E27FC236}">
                <a16:creationId xmlns:a16="http://schemas.microsoft.com/office/drawing/2014/main" id="{9B1AB3FD-A998-2194-77F6-F8729E996894}"/>
              </a:ext>
            </a:extLst>
          </p:cNvPr>
          <p:cNvSpPr>
            <a:spLocks noGrp="1"/>
          </p:cNvSpPr>
          <p:nvPr>
            <p:ph type="body" sz="quarter" idx="78" hasCustomPrompt="1"/>
          </p:nvPr>
        </p:nvSpPr>
        <p:spPr>
          <a:xfrm>
            <a:off x="8988499" y="3748810"/>
            <a:ext cx="1078992" cy="153888"/>
          </a:xfrm>
        </p:spPr>
        <p:txBody>
          <a:bodyPr>
            <a:noAutofit/>
          </a:bodyPr>
          <a:lstStyle>
            <a:lvl1pPr>
              <a:defRPr sz="1000" b="1">
                <a:solidFill>
                  <a:schemeClr val="accent2"/>
                </a:solidFill>
              </a:defRPr>
            </a:lvl1pPr>
          </a:lstStyle>
          <a:p>
            <a:pPr lvl="0"/>
            <a:r>
              <a:rPr lang="en-US"/>
              <a:t>Name</a:t>
            </a:r>
          </a:p>
        </p:txBody>
      </p:sp>
      <p:sp>
        <p:nvSpPr>
          <p:cNvPr id="126" name="Text Placeholder 25">
            <a:extLst>
              <a:ext uri="{FF2B5EF4-FFF2-40B4-BE49-F238E27FC236}">
                <a16:creationId xmlns:a16="http://schemas.microsoft.com/office/drawing/2014/main" id="{91466BAF-49D8-8997-2F52-C6992D022908}"/>
              </a:ext>
            </a:extLst>
          </p:cNvPr>
          <p:cNvSpPr>
            <a:spLocks noGrp="1"/>
          </p:cNvSpPr>
          <p:nvPr>
            <p:ph type="body" sz="quarter" idx="79" hasCustomPrompt="1"/>
          </p:nvPr>
        </p:nvSpPr>
        <p:spPr>
          <a:xfrm>
            <a:off x="8988499" y="3949489"/>
            <a:ext cx="1078992" cy="153888"/>
          </a:xfrm>
        </p:spPr>
        <p:txBody>
          <a:bodyPr>
            <a:noAutofit/>
          </a:bodyPr>
          <a:lstStyle>
            <a:lvl1pPr>
              <a:defRPr sz="700" b="0">
                <a:solidFill>
                  <a:schemeClr val="tx1"/>
                </a:solidFill>
              </a:defRPr>
            </a:lvl1pPr>
          </a:lstStyle>
          <a:p>
            <a:pPr lvl="0"/>
            <a:r>
              <a:rPr lang="en-US"/>
              <a:t>Title</a:t>
            </a:r>
          </a:p>
        </p:txBody>
      </p:sp>
      <p:sp>
        <p:nvSpPr>
          <p:cNvPr id="127" name="Oval 126">
            <a:extLst>
              <a:ext uri="{FF2B5EF4-FFF2-40B4-BE49-F238E27FC236}">
                <a16:creationId xmlns:a16="http://schemas.microsoft.com/office/drawing/2014/main" id="{76599995-6938-54FC-050C-D2B1BB80CF86}"/>
              </a:ext>
            </a:extLst>
          </p:cNvPr>
          <p:cNvSpPr/>
          <p:nvPr userDrawn="1"/>
        </p:nvSpPr>
        <p:spPr>
          <a:xfrm>
            <a:off x="10405634" y="25576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8" name="Oval 127">
            <a:extLst>
              <a:ext uri="{FF2B5EF4-FFF2-40B4-BE49-F238E27FC236}">
                <a16:creationId xmlns:a16="http://schemas.microsoft.com/office/drawing/2014/main" id="{A392F244-0011-3F6D-2D5A-B61AF7D1D8AA}"/>
              </a:ext>
            </a:extLst>
          </p:cNvPr>
          <p:cNvSpPr/>
          <p:nvPr userDrawn="1"/>
        </p:nvSpPr>
        <p:spPr>
          <a:xfrm>
            <a:off x="10405634" y="25576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9" name="Picture Placeholder 4">
            <a:extLst>
              <a:ext uri="{FF2B5EF4-FFF2-40B4-BE49-F238E27FC236}">
                <a16:creationId xmlns:a16="http://schemas.microsoft.com/office/drawing/2014/main" id="{B5BC522A-AD45-5D64-1FFA-EEE0524F4BF7}"/>
              </a:ext>
            </a:extLst>
          </p:cNvPr>
          <p:cNvSpPr>
            <a:spLocks noGrp="1"/>
          </p:cNvSpPr>
          <p:nvPr>
            <p:ph type="pic" sz="quarter" idx="80"/>
          </p:nvPr>
        </p:nvSpPr>
        <p:spPr>
          <a:xfrm>
            <a:off x="10405634" y="25576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0" name="Text Placeholder 25">
            <a:extLst>
              <a:ext uri="{FF2B5EF4-FFF2-40B4-BE49-F238E27FC236}">
                <a16:creationId xmlns:a16="http://schemas.microsoft.com/office/drawing/2014/main" id="{38BAE925-F30C-B24E-2700-3582F55DD060}"/>
              </a:ext>
            </a:extLst>
          </p:cNvPr>
          <p:cNvSpPr>
            <a:spLocks noGrp="1"/>
          </p:cNvSpPr>
          <p:nvPr>
            <p:ph type="body" sz="quarter" idx="81" hasCustomPrompt="1"/>
          </p:nvPr>
        </p:nvSpPr>
        <p:spPr>
          <a:xfrm>
            <a:off x="10406712" y="3748810"/>
            <a:ext cx="1078992" cy="153888"/>
          </a:xfrm>
        </p:spPr>
        <p:txBody>
          <a:bodyPr>
            <a:noAutofit/>
          </a:bodyPr>
          <a:lstStyle>
            <a:lvl1pPr>
              <a:defRPr sz="1000" b="1">
                <a:solidFill>
                  <a:schemeClr val="accent2"/>
                </a:solidFill>
              </a:defRPr>
            </a:lvl1pPr>
          </a:lstStyle>
          <a:p>
            <a:pPr lvl="0"/>
            <a:r>
              <a:rPr lang="en-US"/>
              <a:t>Name</a:t>
            </a:r>
          </a:p>
        </p:txBody>
      </p:sp>
      <p:sp>
        <p:nvSpPr>
          <p:cNvPr id="131" name="Text Placeholder 25">
            <a:extLst>
              <a:ext uri="{FF2B5EF4-FFF2-40B4-BE49-F238E27FC236}">
                <a16:creationId xmlns:a16="http://schemas.microsoft.com/office/drawing/2014/main" id="{8126269D-F198-08CE-AE2D-49FEAD21C431}"/>
              </a:ext>
            </a:extLst>
          </p:cNvPr>
          <p:cNvSpPr>
            <a:spLocks noGrp="1"/>
          </p:cNvSpPr>
          <p:nvPr>
            <p:ph type="body" sz="quarter" idx="82" hasCustomPrompt="1"/>
          </p:nvPr>
        </p:nvSpPr>
        <p:spPr>
          <a:xfrm>
            <a:off x="10406712" y="3949485"/>
            <a:ext cx="1078992" cy="153888"/>
          </a:xfrm>
        </p:spPr>
        <p:txBody>
          <a:bodyPr>
            <a:noAutofit/>
          </a:bodyPr>
          <a:lstStyle>
            <a:lvl1pPr>
              <a:defRPr sz="700" b="0">
                <a:solidFill>
                  <a:schemeClr val="tx1"/>
                </a:solidFill>
              </a:defRPr>
            </a:lvl1pPr>
          </a:lstStyle>
          <a:p>
            <a:pPr lvl="0"/>
            <a:r>
              <a:rPr lang="en-US"/>
              <a:t>Title</a:t>
            </a:r>
          </a:p>
        </p:txBody>
      </p:sp>
      <p:sp>
        <p:nvSpPr>
          <p:cNvPr id="132" name="Oval 131">
            <a:extLst>
              <a:ext uri="{FF2B5EF4-FFF2-40B4-BE49-F238E27FC236}">
                <a16:creationId xmlns:a16="http://schemas.microsoft.com/office/drawing/2014/main" id="{D005BC21-C4C2-9E9D-9A14-6CE8AE1F5B2A}"/>
              </a:ext>
            </a:extLst>
          </p:cNvPr>
          <p:cNvSpPr/>
          <p:nvPr userDrawn="1"/>
        </p:nvSpPr>
        <p:spPr>
          <a:xfrm>
            <a:off x="4744506" y="43072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3" name="Oval 132">
            <a:extLst>
              <a:ext uri="{FF2B5EF4-FFF2-40B4-BE49-F238E27FC236}">
                <a16:creationId xmlns:a16="http://schemas.microsoft.com/office/drawing/2014/main" id="{21AFD581-EE38-F672-9716-2660A7E6A9EA}"/>
              </a:ext>
            </a:extLst>
          </p:cNvPr>
          <p:cNvSpPr/>
          <p:nvPr userDrawn="1"/>
        </p:nvSpPr>
        <p:spPr>
          <a:xfrm>
            <a:off x="4744506" y="43072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4" name="Picture Placeholder 4">
            <a:extLst>
              <a:ext uri="{FF2B5EF4-FFF2-40B4-BE49-F238E27FC236}">
                <a16:creationId xmlns:a16="http://schemas.microsoft.com/office/drawing/2014/main" id="{ED4A22B2-9D19-1AF7-BCF8-27340B7EC0A9}"/>
              </a:ext>
            </a:extLst>
          </p:cNvPr>
          <p:cNvSpPr>
            <a:spLocks noGrp="1"/>
          </p:cNvSpPr>
          <p:nvPr>
            <p:ph type="pic" sz="quarter" idx="83"/>
          </p:nvPr>
        </p:nvSpPr>
        <p:spPr>
          <a:xfrm>
            <a:off x="4744506" y="43071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5" name="Text Placeholder 25">
            <a:extLst>
              <a:ext uri="{FF2B5EF4-FFF2-40B4-BE49-F238E27FC236}">
                <a16:creationId xmlns:a16="http://schemas.microsoft.com/office/drawing/2014/main" id="{8FBEC729-EA54-974D-1A35-55F184ABAA1B}"/>
              </a:ext>
            </a:extLst>
          </p:cNvPr>
          <p:cNvSpPr>
            <a:spLocks noGrp="1"/>
          </p:cNvSpPr>
          <p:nvPr>
            <p:ph type="body" sz="quarter" idx="84" hasCustomPrompt="1"/>
          </p:nvPr>
        </p:nvSpPr>
        <p:spPr>
          <a:xfrm>
            <a:off x="4746111" y="5498359"/>
            <a:ext cx="1078992" cy="153888"/>
          </a:xfrm>
        </p:spPr>
        <p:txBody>
          <a:bodyPr>
            <a:noAutofit/>
          </a:bodyPr>
          <a:lstStyle>
            <a:lvl1pPr>
              <a:defRPr sz="1000" b="1">
                <a:solidFill>
                  <a:schemeClr val="accent2"/>
                </a:solidFill>
              </a:defRPr>
            </a:lvl1pPr>
          </a:lstStyle>
          <a:p>
            <a:pPr lvl="0"/>
            <a:r>
              <a:rPr lang="en-US"/>
              <a:t>Name</a:t>
            </a:r>
          </a:p>
        </p:txBody>
      </p:sp>
      <p:sp>
        <p:nvSpPr>
          <p:cNvPr id="137" name="Text Placeholder 25">
            <a:extLst>
              <a:ext uri="{FF2B5EF4-FFF2-40B4-BE49-F238E27FC236}">
                <a16:creationId xmlns:a16="http://schemas.microsoft.com/office/drawing/2014/main" id="{C72EE419-819E-BD1C-CD8D-70479F607C62}"/>
              </a:ext>
            </a:extLst>
          </p:cNvPr>
          <p:cNvSpPr>
            <a:spLocks noGrp="1"/>
          </p:cNvSpPr>
          <p:nvPr>
            <p:ph type="body" sz="quarter" idx="85" hasCustomPrompt="1"/>
          </p:nvPr>
        </p:nvSpPr>
        <p:spPr>
          <a:xfrm>
            <a:off x="4746111" y="5699050"/>
            <a:ext cx="1078992" cy="153888"/>
          </a:xfrm>
        </p:spPr>
        <p:txBody>
          <a:bodyPr>
            <a:noAutofit/>
          </a:bodyPr>
          <a:lstStyle>
            <a:lvl1pPr>
              <a:defRPr sz="700" b="0">
                <a:solidFill>
                  <a:schemeClr val="tx1"/>
                </a:solidFill>
              </a:defRPr>
            </a:lvl1pPr>
          </a:lstStyle>
          <a:p>
            <a:pPr lvl="0"/>
            <a:r>
              <a:rPr lang="en-US"/>
              <a:t>Title</a:t>
            </a:r>
          </a:p>
        </p:txBody>
      </p:sp>
      <p:sp>
        <p:nvSpPr>
          <p:cNvPr id="138" name="Oval 137">
            <a:extLst>
              <a:ext uri="{FF2B5EF4-FFF2-40B4-BE49-F238E27FC236}">
                <a16:creationId xmlns:a16="http://schemas.microsoft.com/office/drawing/2014/main" id="{D3924FB6-EFAE-621D-AA50-542E2966AD94}"/>
              </a:ext>
            </a:extLst>
          </p:cNvPr>
          <p:cNvSpPr/>
          <p:nvPr userDrawn="1"/>
        </p:nvSpPr>
        <p:spPr>
          <a:xfrm>
            <a:off x="6167546" y="430720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9" name="Oval 138">
            <a:extLst>
              <a:ext uri="{FF2B5EF4-FFF2-40B4-BE49-F238E27FC236}">
                <a16:creationId xmlns:a16="http://schemas.microsoft.com/office/drawing/2014/main" id="{9EA78FE1-521F-279B-A298-F6C128C7E244}"/>
              </a:ext>
            </a:extLst>
          </p:cNvPr>
          <p:cNvSpPr/>
          <p:nvPr userDrawn="1"/>
        </p:nvSpPr>
        <p:spPr>
          <a:xfrm>
            <a:off x="6167546" y="430720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0" name="Picture Placeholder 4">
            <a:extLst>
              <a:ext uri="{FF2B5EF4-FFF2-40B4-BE49-F238E27FC236}">
                <a16:creationId xmlns:a16="http://schemas.microsoft.com/office/drawing/2014/main" id="{6FEA9C62-A0A2-8AB0-D064-A57B1CBC815A}"/>
              </a:ext>
            </a:extLst>
          </p:cNvPr>
          <p:cNvSpPr>
            <a:spLocks noGrp="1"/>
          </p:cNvSpPr>
          <p:nvPr>
            <p:ph type="pic" sz="quarter" idx="86"/>
          </p:nvPr>
        </p:nvSpPr>
        <p:spPr>
          <a:xfrm>
            <a:off x="6167546" y="430717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1" name="Text Placeholder 25">
            <a:extLst>
              <a:ext uri="{FF2B5EF4-FFF2-40B4-BE49-F238E27FC236}">
                <a16:creationId xmlns:a16="http://schemas.microsoft.com/office/drawing/2014/main" id="{0FF65F9D-A8DA-487E-10D2-574C3BA4225D}"/>
              </a:ext>
            </a:extLst>
          </p:cNvPr>
          <p:cNvSpPr>
            <a:spLocks noGrp="1"/>
          </p:cNvSpPr>
          <p:nvPr>
            <p:ph type="body" sz="quarter" idx="87" hasCustomPrompt="1"/>
          </p:nvPr>
        </p:nvSpPr>
        <p:spPr>
          <a:xfrm>
            <a:off x="6164323" y="5498359"/>
            <a:ext cx="1078992" cy="153888"/>
          </a:xfrm>
        </p:spPr>
        <p:txBody>
          <a:bodyPr>
            <a:noAutofit/>
          </a:bodyPr>
          <a:lstStyle>
            <a:lvl1pPr>
              <a:defRPr sz="1000" b="1">
                <a:solidFill>
                  <a:schemeClr val="accent2"/>
                </a:solidFill>
              </a:defRPr>
            </a:lvl1pPr>
          </a:lstStyle>
          <a:p>
            <a:pPr lvl="0"/>
            <a:r>
              <a:rPr lang="en-US"/>
              <a:t>Name</a:t>
            </a:r>
          </a:p>
        </p:txBody>
      </p:sp>
      <p:sp>
        <p:nvSpPr>
          <p:cNvPr id="142" name="Text Placeholder 25">
            <a:extLst>
              <a:ext uri="{FF2B5EF4-FFF2-40B4-BE49-F238E27FC236}">
                <a16:creationId xmlns:a16="http://schemas.microsoft.com/office/drawing/2014/main" id="{15DE2A28-8DED-8810-01F0-1AD5046D355A}"/>
              </a:ext>
            </a:extLst>
          </p:cNvPr>
          <p:cNvSpPr>
            <a:spLocks noGrp="1"/>
          </p:cNvSpPr>
          <p:nvPr>
            <p:ph type="body" sz="quarter" idx="88" hasCustomPrompt="1"/>
          </p:nvPr>
        </p:nvSpPr>
        <p:spPr>
          <a:xfrm>
            <a:off x="6164323" y="5699046"/>
            <a:ext cx="1078992" cy="153888"/>
          </a:xfrm>
        </p:spPr>
        <p:txBody>
          <a:bodyPr>
            <a:noAutofit/>
          </a:bodyPr>
          <a:lstStyle>
            <a:lvl1pPr>
              <a:defRPr sz="700" b="0">
                <a:solidFill>
                  <a:schemeClr val="tx1"/>
                </a:solidFill>
              </a:defRPr>
            </a:lvl1pPr>
          </a:lstStyle>
          <a:p>
            <a:pPr lvl="0"/>
            <a:r>
              <a:rPr lang="en-US"/>
              <a:t>Title</a:t>
            </a:r>
          </a:p>
        </p:txBody>
      </p:sp>
      <p:sp>
        <p:nvSpPr>
          <p:cNvPr id="143" name="Oval 142">
            <a:extLst>
              <a:ext uri="{FF2B5EF4-FFF2-40B4-BE49-F238E27FC236}">
                <a16:creationId xmlns:a16="http://schemas.microsoft.com/office/drawing/2014/main" id="{744795F8-0F94-B46A-982D-F0C15D361CEB}"/>
              </a:ext>
            </a:extLst>
          </p:cNvPr>
          <p:cNvSpPr/>
          <p:nvPr userDrawn="1"/>
        </p:nvSpPr>
        <p:spPr>
          <a:xfrm>
            <a:off x="7577690" y="430719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4" name="Oval 143">
            <a:extLst>
              <a:ext uri="{FF2B5EF4-FFF2-40B4-BE49-F238E27FC236}">
                <a16:creationId xmlns:a16="http://schemas.microsoft.com/office/drawing/2014/main" id="{4418745E-F14E-CBF7-694D-77D407493B20}"/>
              </a:ext>
            </a:extLst>
          </p:cNvPr>
          <p:cNvSpPr/>
          <p:nvPr userDrawn="1"/>
        </p:nvSpPr>
        <p:spPr>
          <a:xfrm>
            <a:off x="7577690" y="430719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5" name="Picture Placeholder 4">
            <a:extLst>
              <a:ext uri="{FF2B5EF4-FFF2-40B4-BE49-F238E27FC236}">
                <a16:creationId xmlns:a16="http://schemas.microsoft.com/office/drawing/2014/main" id="{1822C1F8-0E6C-70DB-BC72-78F70A5E56C0}"/>
              </a:ext>
            </a:extLst>
          </p:cNvPr>
          <p:cNvSpPr>
            <a:spLocks noGrp="1"/>
          </p:cNvSpPr>
          <p:nvPr>
            <p:ph type="pic" sz="quarter" idx="89"/>
          </p:nvPr>
        </p:nvSpPr>
        <p:spPr>
          <a:xfrm>
            <a:off x="7577690" y="430716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6" name="Text Placeholder 25">
            <a:extLst>
              <a:ext uri="{FF2B5EF4-FFF2-40B4-BE49-F238E27FC236}">
                <a16:creationId xmlns:a16="http://schemas.microsoft.com/office/drawing/2014/main" id="{364754CE-E031-DD82-5840-AB354B1A1C60}"/>
              </a:ext>
            </a:extLst>
          </p:cNvPr>
          <p:cNvSpPr>
            <a:spLocks noGrp="1"/>
          </p:cNvSpPr>
          <p:nvPr>
            <p:ph type="body" sz="quarter" idx="90" hasCustomPrompt="1"/>
          </p:nvPr>
        </p:nvSpPr>
        <p:spPr>
          <a:xfrm>
            <a:off x="7582535" y="5498359"/>
            <a:ext cx="1078992" cy="153888"/>
          </a:xfrm>
        </p:spPr>
        <p:txBody>
          <a:bodyPr>
            <a:noAutofit/>
          </a:bodyPr>
          <a:lstStyle>
            <a:lvl1pPr>
              <a:defRPr sz="1000" b="1">
                <a:solidFill>
                  <a:schemeClr val="accent2"/>
                </a:solidFill>
              </a:defRPr>
            </a:lvl1pPr>
          </a:lstStyle>
          <a:p>
            <a:pPr lvl="0"/>
            <a:r>
              <a:rPr lang="en-US"/>
              <a:t>Name</a:t>
            </a:r>
          </a:p>
        </p:txBody>
      </p:sp>
      <p:sp>
        <p:nvSpPr>
          <p:cNvPr id="147" name="Text Placeholder 25">
            <a:extLst>
              <a:ext uri="{FF2B5EF4-FFF2-40B4-BE49-F238E27FC236}">
                <a16:creationId xmlns:a16="http://schemas.microsoft.com/office/drawing/2014/main" id="{1E0EEDB3-3CD8-0E31-5684-8ECB29364B46}"/>
              </a:ext>
            </a:extLst>
          </p:cNvPr>
          <p:cNvSpPr>
            <a:spLocks noGrp="1"/>
          </p:cNvSpPr>
          <p:nvPr>
            <p:ph type="body" sz="quarter" idx="91" hasCustomPrompt="1"/>
          </p:nvPr>
        </p:nvSpPr>
        <p:spPr>
          <a:xfrm>
            <a:off x="7582535" y="5699042"/>
            <a:ext cx="1078992" cy="153888"/>
          </a:xfrm>
        </p:spPr>
        <p:txBody>
          <a:bodyPr>
            <a:noAutofit/>
          </a:bodyPr>
          <a:lstStyle>
            <a:lvl1pPr>
              <a:defRPr sz="700" b="0">
                <a:solidFill>
                  <a:schemeClr val="tx1"/>
                </a:solidFill>
              </a:defRPr>
            </a:lvl1pPr>
          </a:lstStyle>
          <a:p>
            <a:pPr lvl="0"/>
            <a:r>
              <a:rPr lang="en-US"/>
              <a:t>Title</a:t>
            </a:r>
          </a:p>
        </p:txBody>
      </p:sp>
      <p:sp>
        <p:nvSpPr>
          <p:cNvPr id="148" name="Oval 147">
            <a:extLst>
              <a:ext uri="{FF2B5EF4-FFF2-40B4-BE49-F238E27FC236}">
                <a16:creationId xmlns:a16="http://schemas.microsoft.com/office/drawing/2014/main" id="{B36F6BB5-EBF6-96B4-959A-88C2B13E66D4}"/>
              </a:ext>
            </a:extLst>
          </p:cNvPr>
          <p:cNvSpPr/>
          <p:nvPr userDrawn="1"/>
        </p:nvSpPr>
        <p:spPr>
          <a:xfrm>
            <a:off x="8967898" y="430719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9" name="Oval 148">
            <a:extLst>
              <a:ext uri="{FF2B5EF4-FFF2-40B4-BE49-F238E27FC236}">
                <a16:creationId xmlns:a16="http://schemas.microsoft.com/office/drawing/2014/main" id="{E70E5BBF-9F4A-5BF0-17F5-533EA5ABD7E1}"/>
              </a:ext>
            </a:extLst>
          </p:cNvPr>
          <p:cNvSpPr/>
          <p:nvPr userDrawn="1"/>
        </p:nvSpPr>
        <p:spPr>
          <a:xfrm>
            <a:off x="8967898" y="430719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1" name="Picture Placeholder 4">
            <a:extLst>
              <a:ext uri="{FF2B5EF4-FFF2-40B4-BE49-F238E27FC236}">
                <a16:creationId xmlns:a16="http://schemas.microsoft.com/office/drawing/2014/main" id="{3EA19523-F5DC-0990-A10E-6C78A9F5C2CE}"/>
              </a:ext>
            </a:extLst>
          </p:cNvPr>
          <p:cNvSpPr>
            <a:spLocks noGrp="1"/>
          </p:cNvSpPr>
          <p:nvPr>
            <p:ph type="pic" sz="quarter" idx="92"/>
          </p:nvPr>
        </p:nvSpPr>
        <p:spPr>
          <a:xfrm>
            <a:off x="8967898" y="430716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2" name="Text Placeholder 25">
            <a:extLst>
              <a:ext uri="{FF2B5EF4-FFF2-40B4-BE49-F238E27FC236}">
                <a16:creationId xmlns:a16="http://schemas.microsoft.com/office/drawing/2014/main" id="{DBDF93BC-F454-0504-A9C2-AAB2414DE0D1}"/>
              </a:ext>
            </a:extLst>
          </p:cNvPr>
          <p:cNvSpPr>
            <a:spLocks noGrp="1"/>
          </p:cNvSpPr>
          <p:nvPr>
            <p:ph type="body" sz="quarter" idx="93" hasCustomPrompt="1"/>
          </p:nvPr>
        </p:nvSpPr>
        <p:spPr>
          <a:xfrm>
            <a:off x="9000747" y="5498359"/>
            <a:ext cx="1078992" cy="153888"/>
          </a:xfrm>
        </p:spPr>
        <p:txBody>
          <a:bodyPr>
            <a:noAutofit/>
          </a:bodyPr>
          <a:lstStyle>
            <a:lvl1pPr>
              <a:defRPr sz="1000" b="1">
                <a:solidFill>
                  <a:schemeClr val="accent2"/>
                </a:solidFill>
              </a:defRPr>
            </a:lvl1pPr>
          </a:lstStyle>
          <a:p>
            <a:pPr lvl="0"/>
            <a:r>
              <a:rPr lang="en-US"/>
              <a:t>Name</a:t>
            </a:r>
          </a:p>
        </p:txBody>
      </p:sp>
      <p:sp>
        <p:nvSpPr>
          <p:cNvPr id="153" name="Text Placeholder 25">
            <a:extLst>
              <a:ext uri="{FF2B5EF4-FFF2-40B4-BE49-F238E27FC236}">
                <a16:creationId xmlns:a16="http://schemas.microsoft.com/office/drawing/2014/main" id="{0FAD3FBF-8D11-B97B-5ABD-1B6C34357D74}"/>
              </a:ext>
            </a:extLst>
          </p:cNvPr>
          <p:cNvSpPr>
            <a:spLocks noGrp="1"/>
          </p:cNvSpPr>
          <p:nvPr>
            <p:ph type="body" sz="quarter" idx="94" hasCustomPrompt="1"/>
          </p:nvPr>
        </p:nvSpPr>
        <p:spPr>
          <a:xfrm>
            <a:off x="9000747" y="5699038"/>
            <a:ext cx="1078992" cy="153888"/>
          </a:xfrm>
        </p:spPr>
        <p:txBody>
          <a:bodyPr>
            <a:noAutofit/>
          </a:bodyPr>
          <a:lstStyle>
            <a:lvl1pPr>
              <a:defRPr sz="700" b="0">
                <a:solidFill>
                  <a:schemeClr val="tx1"/>
                </a:solidFill>
              </a:defRPr>
            </a:lvl1pPr>
          </a:lstStyle>
          <a:p>
            <a:pPr lvl="0"/>
            <a:r>
              <a:rPr lang="en-US"/>
              <a:t>Title</a:t>
            </a:r>
          </a:p>
        </p:txBody>
      </p:sp>
      <p:sp>
        <p:nvSpPr>
          <p:cNvPr id="154" name="Oval 153">
            <a:extLst>
              <a:ext uri="{FF2B5EF4-FFF2-40B4-BE49-F238E27FC236}">
                <a16:creationId xmlns:a16="http://schemas.microsoft.com/office/drawing/2014/main" id="{496C9D96-73C0-9981-75C4-FA93416C667F}"/>
              </a:ext>
            </a:extLst>
          </p:cNvPr>
          <p:cNvSpPr/>
          <p:nvPr userDrawn="1"/>
        </p:nvSpPr>
        <p:spPr>
          <a:xfrm>
            <a:off x="10417882" y="430718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5" name="Oval 154">
            <a:extLst>
              <a:ext uri="{FF2B5EF4-FFF2-40B4-BE49-F238E27FC236}">
                <a16:creationId xmlns:a16="http://schemas.microsoft.com/office/drawing/2014/main" id="{189529C7-4940-4A3F-E7F3-FB16940F4B11}"/>
              </a:ext>
            </a:extLst>
          </p:cNvPr>
          <p:cNvSpPr/>
          <p:nvPr userDrawn="1"/>
        </p:nvSpPr>
        <p:spPr>
          <a:xfrm>
            <a:off x="10417882" y="430718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6" name="Picture Placeholder 4">
            <a:extLst>
              <a:ext uri="{FF2B5EF4-FFF2-40B4-BE49-F238E27FC236}">
                <a16:creationId xmlns:a16="http://schemas.microsoft.com/office/drawing/2014/main" id="{CEFF0A8A-46CB-E18B-ACEE-CF530E80F209}"/>
              </a:ext>
            </a:extLst>
          </p:cNvPr>
          <p:cNvSpPr>
            <a:spLocks noGrp="1"/>
          </p:cNvSpPr>
          <p:nvPr>
            <p:ph type="pic" sz="quarter" idx="95"/>
          </p:nvPr>
        </p:nvSpPr>
        <p:spPr>
          <a:xfrm>
            <a:off x="10417882" y="430716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7" name="Text Placeholder 25">
            <a:extLst>
              <a:ext uri="{FF2B5EF4-FFF2-40B4-BE49-F238E27FC236}">
                <a16:creationId xmlns:a16="http://schemas.microsoft.com/office/drawing/2014/main" id="{F0694167-903E-4ABC-F183-A3C4C2819E3E}"/>
              </a:ext>
            </a:extLst>
          </p:cNvPr>
          <p:cNvSpPr>
            <a:spLocks noGrp="1"/>
          </p:cNvSpPr>
          <p:nvPr>
            <p:ph type="body" sz="quarter" idx="96" hasCustomPrompt="1"/>
          </p:nvPr>
        </p:nvSpPr>
        <p:spPr>
          <a:xfrm>
            <a:off x="10418960" y="5498359"/>
            <a:ext cx="1078992" cy="153888"/>
          </a:xfrm>
        </p:spPr>
        <p:txBody>
          <a:bodyPr>
            <a:noAutofit/>
          </a:bodyPr>
          <a:lstStyle>
            <a:lvl1pPr>
              <a:defRPr sz="1000" b="1">
                <a:solidFill>
                  <a:schemeClr val="accent2"/>
                </a:solidFill>
              </a:defRPr>
            </a:lvl1pPr>
          </a:lstStyle>
          <a:p>
            <a:pPr lvl="0"/>
            <a:r>
              <a:rPr lang="en-US"/>
              <a:t>Name</a:t>
            </a:r>
          </a:p>
        </p:txBody>
      </p:sp>
      <p:sp>
        <p:nvSpPr>
          <p:cNvPr id="223" name="Text Placeholder 25">
            <a:extLst>
              <a:ext uri="{FF2B5EF4-FFF2-40B4-BE49-F238E27FC236}">
                <a16:creationId xmlns:a16="http://schemas.microsoft.com/office/drawing/2014/main" id="{6CDA0575-1078-F115-0194-084EA3AB7B33}"/>
              </a:ext>
            </a:extLst>
          </p:cNvPr>
          <p:cNvSpPr>
            <a:spLocks noGrp="1"/>
          </p:cNvSpPr>
          <p:nvPr>
            <p:ph type="body" sz="quarter" idx="97" hasCustomPrompt="1"/>
          </p:nvPr>
        </p:nvSpPr>
        <p:spPr>
          <a:xfrm>
            <a:off x="10418960" y="5699034"/>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32738646-572C-C708-AB5B-B62D486787E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8265019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Bio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203E17E6-DA86-CAA6-6250-1CB291B5281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68CB89B6-39D4-FB62-CDE7-BB18C2ED088B}"/>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E2779152-A65B-6C3C-DF4A-325191B4D239}"/>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60DF5CA-A310-A27A-9C32-ABB7AA123AAD}"/>
              </a:ext>
            </a:extLst>
          </p:cNvPr>
          <p:cNvSpPr>
            <a:spLocks noGrp="1"/>
          </p:cNvSpPr>
          <p:nvPr>
            <p:ph type="body" sz="quarter" idx="18" hasCustomPrompt="1"/>
          </p:nvPr>
        </p:nvSpPr>
        <p:spPr>
          <a:xfrm>
            <a:off x="5243569" y="1988616"/>
            <a:ext cx="1417320"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E98EA246-8C98-F1C5-7096-F9A30F070094}"/>
              </a:ext>
            </a:extLst>
          </p:cNvPr>
          <p:cNvSpPr>
            <a:spLocks noGrp="1"/>
          </p:cNvSpPr>
          <p:nvPr>
            <p:ph type="body" sz="quarter" idx="23" hasCustomPrompt="1"/>
          </p:nvPr>
        </p:nvSpPr>
        <p:spPr>
          <a:xfrm>
            <a:off x="5243569" y="2189307"/>
            <a:ext cx="1417320"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08B66212-194A-F0D9-D96C-FFE86842ACC6}"/>
              </a:ext>
            </a:extLst>
          </p:cNvPr>
          <p:cNvSpPr/>
          <p:nvPr userDrawn="1"/>
        </p:nvSpPr>
        <p:spPr>
          <a:xfrm>
            <a:off x="6863426"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83E15ADF-13FB-62DF-A5D6-51CCEABB5392}"/>
              </a:ext>
            </a:extLst>
          </p:cNvPr>
          <p:cNvSpPr/>
          <p:nvPr userDrawn="1"/>
        </p:nvSpPr>
        <p:spPr>
          <a:xfrm>
            <a:off x="6863426"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451860C9-3890-FEA3-EBB9-A0271A0FE94E}"/>
              </a:ext>
            </a:extLst>
          </p:cNvPr>
          <p:cNvSpPr>
            <a:spLocks noGrp="1"/>
          </p:cNvSpPr>
          <p:nvPr>
            <p:ph type="pic" sz="quarter" idx="47"/>
          </p:nvPr>
        </p:nvSpPr>
        <p:spPr>
          <a:xfrm>
            <a:off x="6863426"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B7BF686E-374A-206C-7520-010BB325E6B5}"/>
              </a:ext>
            </a:extLst>
          </p:cNvPr>
          <p:cNvSpPr>
            <a:spLocks noGrp="1"/>
          </p:cNvSpPr>
          <p:nvPr>
            <p:ph type="body" sz="quarter" idx="48" hasCustomPrompt="1"/>
          </p:nvPr>
        </p:nvSpPr>
        <p:spPr>
          <a:xfrm>
            <a:off x="6863427" y="1988616"/>
            <a:ext cx="1417320"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08CCB6FA-1D86-C223-AD59-167DBA06C1F9}"/>
              </a:ext>
            </a:extLst>
          </p:cNvPr>
          <p:cNvSpPr>
            <a:spLocks noGrp="1"/>
          </p:cNvSpPr>
          <p:nvPr>
            <p:ph type="body" sz="quarter" idx="49" hasCustomPrompt="1"/>
          </p:nvPr>
        </p:nvSpPr>
        <p:spPr>
          <a:xfrm>
            <a:off x="6863427" y="2189303"/>
            <a:ext cx="1417320"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A5C08B26-C1CB-4E26-1ABE-7EB346B81578}"/>
              </a:ext>
            </a:extLst>
          </p:cNvPr>
          <p:cNvSpPr/>
          <p:nvPr userDrawn="1"/>
        </p:nvSpPr>
        <p:spPr>
          <a:xfrm>
            <a:off x="846531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CDCC4A56-FD24-0DB8-99EC-B377B4A8C282}"/>
              </a:ext>
            </a:extLst>
          </p:cNvPr>
          <p:cNvSpPr/>
          <p:nvPr userDrawn="1"/>
        </p:nvSpPr>
        <p:spPr>
          <a:xfrm>
            <a:off x="846531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9DED20E9-74BE-63BE-9611-39AA64EB14F5}"/>
              </a:ext>
            </a:extLst>
          </p:cNvPr>
          <p:cNvSpPr>
            <a:spLocks noGrp="1"/>
          </p:cNvSpPr>
          <p:nvPr>
            <p:ph type="pic" sz="quarter" idx="53"/>
          </p:nvPr>
        </p:nvSpPr>
        <p:spPr>
          <a:xfrm>
            <a:off x="846531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47BA73EC-2A34-7FE2-1294-3563E8B97EAF}"/>
              </a:ext>
            </a:extLst>
          </p:cNvPr>
          <p:cNvSpPr>
            <a:spLocks noGrp="1"/>
          </p:cNvSpPr>
          <p:nvPr>
            <p:ph type="body" sz="quarter" idx="54" hasCustomPrompt="1"/>
          </p:nvPr>
        </p:nvSpPr>
        <p:spPr>
          <a:xfrm>
            <a:off x="8465311" y="1988616"/>
            <a:ext cx="1417320"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2175F74E-CFFD-F797-27FF-71FB96337833}"/>
              </a:ext>
            </a:extLst>
          </p:cNvPr>
          <p:cNvSpPr>
            <a:spLocks noGrp="1"/>
          </p:cNvSpPr>
          <p:nvPr>
            <p:ph type="body" sz="quarter" idx="55" hasCustomPrompt="1"/>
          </p:nvPr>
        </p:nvSpPr>
        <p:spPr>
          <a:xfrm>
            <a:off x="8465311" y="2189299"/>
            <a:ext cx="1417320"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E381B29-0697-6013-B2D1-C743910E1EA9}"/>
              </a:ext>
            </a:extLst>
          </p:cNvPr>
          <p:cNvSpPr/>
          <p:nvPr userDrawn="1"/>
        </p:nvSpPr>
        <p:spPr>
          <a:xfrm>
            <a:off x="10080753" y="79745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0A0582C4-B0D0-2A98-0853-369A1C57886D}"/>
              </a:ext>
            </a:extLst>
          </p:cNvPr>
          <p:cNvSpPr/>
          <p:nvPr userDrawn="1"/>
        </p:nvSpPr>
        <p:spPr>
          <a:xfrm>
            <a:off x="10080753" y="79745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489EE1C6-3BDF-9D62-EB3F-22B6B52E2194}"/>
              </a:ext>
            </a:extLst>
          </p:cNvPr>
          <p:cNvSpPr>
            <a:spLocks noGrp="1"/>
          </p:cNvSpPr>
          <p:nvPr>
            <p:ph type="pic" sz="quarter" idx="59"/>
          </p:nvPr>
        </p:nvSpPr>
        <p:spPr>
          <a:xfrm>
            <a:off x="10080753" y="79742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E2B0318E-1E15-D6A7-F35D-B93DBC6D6742}"/>
              </a:ext>
            </a:extLst>
          </p:cNvPr>
          <p:cNvSpPr>
            <a:spLocks noGrp="1"/>
          </p:cNvSpPr>
          <p:nvPr>
            <p:ph type="body" sz="quarter" idx="60" hasCustomPrompt="1"/>
          </p:nvPr>
        </p:nvSpPr>
        <p:spPr>
          <a:xfrm>
            <a:off x="10078593" y="1988616"/>
            <a:ext cx="1417320"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E78AF78B-1066-D7DB-8941-1E1E0D41AF89}"/>
              </a:ext>
            </a:extLst>
          </p:cNvPr>
          <p:cNvSpPr>
            <a:spLocks noGrp="1"/>
          </p:cNvSpPr>
          <p:nvPr>
            <p:ph type="body" sz="quarter" idx="61" hasCustomPrompt="1"/>
          </p:nvPr>
        </p:nvSpPr>
        <p:spPr>
          <a:xfrm>
            <a:off x="10078593" y="2189295"/>
            <a:ext cx="1417320"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AE6A688A-7999-7EC7-5E74-7CA6126385E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50E1958A-431B-1D48-0F56-FF83064949D4}"/>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D01B12DD-EF3C-3AC8-B36B-E923EBDFE896}"/>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203E88B9-6806-AC1E-28D2-5B8488E146A9}"/>
              </a:ext>
            </a:extLst>
          </p:cNvPr>
          <p:cNvSpPr>
            <a:spLocks noGrp="1"/>
          </p:cNvSpPr>
          <p:nvPr>
            <p:ph type="body" sz="quarter" idx="69" hasCustomPrompt="1"/>
          </p:nvPr>
        </p:nvSpPr>
        <p:spPr>
          <a:xfrm>
            <a:off x="5243569" y="4615010"/>
            <a:ext cx="1417320"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152C7C52-6BA3-9058-768A-2FCA768B2B08}"/>
              </a:ext>
            </a:extLst>
          </p:cNvPr>
          <p:cNvSpPr>
            <a:spLocks noGrp="1"/>
          </p:cNvSpPr>
          <p:nvPr>
            <p:ph type="body" sz="quarter" idx="70" hasCustomPrompt="1"/>
          </p:nvPr>
        </p:nvSpPr>
        <p:spPr>
          <a:xfrm>
            <a:off x="5243569" y="4815701"/>
            <a:ext cx="1417320"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7899B71D-541F-8C67-A193-24B97381CF75}"/>
              </a:ext>
            </a:extLst>
          </p:cNvPr>
          <p:cNvSpPr/>
          <p:nvPr userDrawn="1"/>
        </p:nvSpPr>
        <p:spPr>
          <a:xfrm>
            <a:off x="6863426"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3A30EB6A-1906-81BD-D13D-EB90E9AC5107}"/>
              </a:ext>
            </a:extLst>
          </p:cNvPr>
          <p:cNvSpPr/>
          <p:nvPr userDrawn="1"/>
        </p:nvSpPr>
        <p:spPr>
          <a:xfrm>
            <a:off x="6863426"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6C7EFC9B-F681-F4F0-26BA-385460C754F7}"/>
              </a:ext>
            </a:extLst>
          </p:cNvPr>
          <p:cNvSpPr>
            <a:spLocks noGrp="1"/>
          </p:cNvSpPr>
          <p:nvPr>
            <p:ph type="pic" sz="quarter" idx="71"/>
          </p:nvPr>
        </p:nvSpPr>
        <p:spPr>
          <a:xfrm>
            <a:off x="6863426"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431FDF9A-AFFF-9DD3-D4FE-8F6619967AE2}"/>
              </a:ext>
            </a:extLst>
          </p:cNvPr>
          <p:cNvSpPr>
            <a:spLocks noGrp="1"/>
          </p:cNvSpPr>
          <p:nvPr>
            <p:ph type="body" sz="quarter" idx="72" hasCustomPrompt="1"/>
          </p:nvPr>
        </p:nvSpPr>
        <p:spPr>
          <a:xfrm>
            <a:off x="6863427" y="4615010"/>
            <a:ext cx="1417320"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57CB6FBD-8CD6-2569-D6FF-9C75B6A1A26B}"/>
              </a:ext>
            </a:extLst>
          </p:cNvPr>
          <p:cNvSpPr>
            <a:spLocks noGrp="1"/>
          </p:cNvSpPr>
          <p:nvPr>
            <p:ph type="body" sz="quarter" idx="73" hasCustomPrompt="1"/>
          </p:nvPr>
        </p:nvSpPr>
        <p:spPr>
          <a:xfrm>
            <a:off x="6863427" y="4815697"/>
            <a:ext cx="1417320"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7687FE64-B44A-874B-7DF9-639516EB92A3}"/>
              </a:ext>
            </a:extLst>
          </p:cNvPr>
          <p:cNvSpPr/>
          <p:nvPr userDrawn="1"/>
        </p:nvSpPr>
        <p:spPr>
          <a:xfrm>
            <a:off x="846531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1B1E205A-4899-8DD2-11D5-429035261FE2}"/>
              </a:ext>
            </a:extLst>
          </p:cNvPr>
          <p:cNvSpPr/>
          <p:nvPr userDrawn="1"/>
        </p:nvSpPr>
        <p:spPr>
          <a:xfrm>
            <a:off x="846531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5D1D5D86-E69D-9A74-B33E-F133900C62CC}"/>
              </a:ext>
            </a:extLst>
          </p:cNvPr>
          <p:cNvSpPr>
            <a:spLocks noGrp="1"/>
          </p:cNvSpPr>
          <p:nvPr>
            <p:ph type="pic" sz="quarter" idx="74"/>
          </p:nvPr>
        </p:nvSpPr>
        <p:spPr>
          <a:xfrm>
            <a:off x="846531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098E2973-3809-10A2-0C70-4E949F37E31D}"/>
              </a:ext>
            </a:extLst>
          </p:cNvPr>
          <p:cNvSpPr>
            <a:spLocks noGrp="1"/>
          </p:cNvSpPr>
          <p:nvPr>
            <p:ph type="body" sz="quarter" idx="75" hasCustomPrompt="1"/>
          </p:nvPr>
        </p:nvSpPr>
        <p:spPr>
          <a:xfrm>
            <a:off x="8465311" y="4615010"/>
            <a:ext cx="1417320"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C9AF26D5-5D61-5DA0-A86A-CE10344B31EC}"/>
              </a:ext>
            </a:extLst>
          </p:cNvPr>
          <p:cNvSpPr>
            <a:spLocks noGrp="1"/>
          </p:cNvSpPr>
          <p:nvPr>
            <p:ph type="body" sz="quarter" idx="76" hasCustomPrompt="1"/>
          </p:nvPr>
        </p:nvSpPr>
        <p:spPr>
          <a:xfrm>
            <a:off x="8465311" y="4815693"/>
            <a:ext cx="1417320"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00BCE4A6-628B-02EC-B427-AFC9161DE852}"/>
              </a:ext>
            </a:extLst>
          </p:cNvPr>
          <p:cNvSpPr/>
          <p:nvPr userDrawn="1"/>
        </p:nvSpPr>
        <p:spPr>
          <a:xfrm>
            <a:off x="10072666" y="34238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92B4C93E-A477-F4CC-E6AD-7EC263B816EB}"/>
              </a:ext>
            </a:extLst>
          </p:cNvPr>
          <p:cNvSpPr/>
          <p:nvPr userDrawn="1"/>
        </p:nvSpPr>
        <p:spPr>
          <a:xfrm>
            <a:off x="10072666" y="34238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04302BA1-AA9A-1339-EBA5-717EC087F7D3}"/>
              </a:ext>
            </a:extLst>
          </p:cNvPr>
          <p:cNvSpPr>
            <a:spLocks noGrp="1"/>
          </p:cNvSpPr>
          <p:nvPr>
            <p:ph type="pic" sz="quarter" idx="77"/>
          </p:nvPr>
        </p:nvSpPr>
        <p:spPr>
          <a:xfrm>
            <a:off x="10072666" y="34238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CCF8454-9655-3D7A-3944-CAB17BD2873A}"/>
              </a:ext>
            </a:extLst>
          </p:cNvPr>
          <p:cNvSpPr>
            <a:spLocks noGrp="1"/>
          </p:cNvSpPr>
          <p:nvPr>
            <p:ph type="body" sz="quarter" idx="78" hasCustomPrompt="1"/>
          </p:nvPr>
        </p:nvSpPr>
        <p:spPr>
          <a:xfrm>
            <a:off x="10078593" y="4615010"/>
            <a:ext cx="1417320"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C63CA1A9-B500-3841-2CB7-0983A274EF2A}"/>
              </a:ext>
            </a:extLst>
          </p:cNvPr>
          <p:cNvSpPr>
            <a:spLocks noGrp="1"/>
          </p:cNvSpPr>
          <p:nvPr>
            <p:ph type="body" sz="quarter" idx="79" hasCustomPrompt="1"/>
          </p:nvPr>
        </p:nvSpPr>
        <p:spPr>
          <a:xfrm>
            <a:off x="10078593" y="4815689"/>
            <a:ext cx="1417320" cy="153888"/>
          </a:xfrm>
        </p:spPr>
        <p:txBody>
          <a:bodyPr>
            <a:noAutofit/>
          </a:bodyPr>
          <a:lstStyle>
            <a:lvl1pPr>
              <a:defRPr sz="800" b="0">
                <a:solidFill>
                  <a:schemeClr val="tx1"/>
                </a:solidFill>
              </a:defRPr>
            </a:lvl1pPr>
          </a:lstStyle>
          <a:p>
            <a:pPr lvl="0"/>
            <a:r>
              <a:rPr lang="en-US"/>
              <a:t>Title</a:t>
            </a:r>
          </a:p>
        </p:txBody>
      </p:sp>
      <p:sp>
        <p:nvSpPr>
          <p:cNvPr id="193" name="Text Placeholder 25">
            <a:extLst>
              <a:ext uri="{FF2B5EF4-FFF2-40B4-BE49-F238E27FC236}">
                <a16:creationId xmlns:a16="http://schemas.microsoft.com/office/drawing/2014/main" id="{4D8398D1-2C91-1397-FB72-ADCD973E9823}"/>
              </a:ext>
            </a:extLst>
          </p:cNvPr>
          <p:cNvSpPr>
            <a:spLocks noGrp="1"/>
          </p:cNvSpPr>
          <p:nvPr>
            <p:ph type="body" sz="quarter" idx="80" hasCustomPrompt="1"/>
          </p:nvPr>
        </p:nvSpPr>
        <p:spPr>
          <a:xfrm>
            <a:off x="5243569"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4" name="Text Placeholder 25">
            <a:extLst>
              <a:ext uri="{FF2B5EF4-FFF2-40B4-BE49-F238E27FC236}">
                <a16:creationId xmlns:a16="http://schemas.microsoft.com/office/drawing/2014/main" id="{73898435-6B5E-319D-7E96-4EE643E6761E}"/>
              </a:ext>
            </a:extLst>
          </p:cNvPr>
          <p:cNvSpPr>
            <a:spLocks noGrp="1"/>
          </p:cNvSpPr>
          <p:nvPr>
            <p:ph type="body" sz="quarter" idx="81" hasCustomPrompt="1"/>
          </p:nvPr>
        </p:nvSpPr>
        <p:spPr>
          <a:xfrm>
            <a:off x="5243569"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5" name="Text Placeholder 25">
            <a:extLst>
              <a:ext uri="{FF2B5EF4-FFF2-40B4-BE49-F238E27FC236}">
                <a16:creationId xmlns:a16="http://schemas.microsoft.com/office/drawing/2014/main" id="{BBED61DA-9229-D2F8-93A2-F9B63658810C}"/>
              </a:ext>
            </a:extLst>
          </p:cNvPr>
          <p:cNvSpPr>
            <a:spLocks noGrp="1"/>
          </p:cNvSpPr>
          <p:nvPr>
            <p:ph type="body" sz="quarter" idx="82" hasCustomPrompt="1"/>
          </p:nvPr>
        </p:nvSpPr>
        <p:spPr>
          <a:xfrm>
            <a:off x="6863427"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6" name="Text Placeholder 25">
            <a:extLst>
              <a:ext uri="{FF2B5EF4-FFF2-40B4-BE49-F238E27FC236}">
                <a16:creationId xmlns:a16="http://schemas.microsoft.com/office/drawing/2014/main" id="{6084E648-BA08-C360-AFBB-9ADEE3C59242}"/>
              </a:ext>
            </a:extLst>
          </p:cNvPr>
          <p:cNvSpPr>
            <a:spLocks noGrp="1"/>
          </p:cNvSpPr>
          <p:nvPr>
            <p:ph type="body" sz="quarter" idx="83" hasCustomPrompt="1"/>
          </p:nvPr>
        </p:nvSpPr>
        <p:spPr>
          <a:xfrm>
            <a:off x="6863427"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7" name="Text Placeholder 25">
            <a:extLst>
              <a:ext uri="{FF2B5EF4-FFF2-40B4-BE49-F238E27FC236}">
                <a16:creationId xmlns:a16="http://schemas.microsoft.com/office/drawing/2014/main" id="{594B18F6-091F-DBD0-E857-607BC4219E8D}"/>
              </a:ext>
            </a:extLst>
          </p:cNvPr>
          <p:cNvSpPr>
            <a:spLocks noGrp="1"/>
          </p:cNvSpPr>
          <p:nvPr>
            <p:ph type="body" sz="quarter" idx="84" hasCustomPrompt="1"/>
          </p:nvPr>
        </p:nvSpPr>
        <p:spPr>
          <a:xfrm>
            <a:off x="8465311"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8" name="Text Placeholder 25">
            <a:extLst>
              <a:ext uri="{FF2B5EF4-FFF2-40B4-BE49-F238E27FC236}">
                <a16:creationId xmlns:a16="http://schemas.microsoft.com/office/drawing/2014/main" id="{9E0D82F4-3DFF-41A7-7848-E23CF10053ED}"/>
              </a:ext>
            </a:extLst>
          </p:cNvPr>
          <p:cNvSpPr>
            <a:spLocks noGrp="1"/>
          </p:cNvSpPr>
          <p:nvPr>
            <p:ph type="body" sz="quarter" idx="85" hasCustomPrompt="1"/>
          </p:nvPr>
        </p:nvSpPr>
        <p:spPr>
          <a:xfrm>
            <a:off x="8465311"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9" name="Text Placeholder 25">
            <a:extLst>
              <a:ext uri="{FF2B5EF4-FFF2-40B4-BE49-F238E27FC236}">
                <a16:creationId xmlns:a16="http://schemas.microsoft.com/office/drawing/2014/main" id="{3FBD2866-F1E8-38ED-0535-F031C550FF46}"/>
              </a:ext>
            </a:extLst>
          </p:cNvPr>
          <p:cNvSpPr>
            <a:spLocks noGrp="1"/>
          </p:cNvSpPr>
          <p:nvPr>
            <p:ph type="body" sz="quarter" idx="86" hasCustomPrompt="1"/>
          </p:nvPr>
        </p:nvSpPr>
        <p:spPr>
          <a:xfrm>
            <a:off x="10078593"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200" name="Text Placeholder 25">
            <a:extLst>
              <a:ext uri="{FF2B5EF4-FFF2-40B4-BE49-F238E27FC236}">
                <a16:creationId xmlns:a16="http://schemas.microsoft.com/office/drawing/2014/main" id="{534BAFE0-1059-4EC3-4599-96C939E6CA3D}"/>
              </a:ext>
            </a:extLst>
          </p:cNvPr>
          <p:cNvSpPr>
            <a:spLocks noGrp="1"/>
          </p:cNvSpPr>
          <p:nvPr>
            <p:ph type="body" sz="quarter" idx="87" hasCustomPrompt="1"/>
          </p:nvPr>
        </p:nvSpPr>
        <p:spPr>
          <a:xfrm>
            <a:off x="10078593"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D32F5A4D-8E11-A4EB-C061-D3D3A5CC78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22599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ertical Bio x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5243569" y="1988616"/>
            <a:ext cx="1901952"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5243569" y="2189307"/>
            <a:ext cx="1901952"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417971"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417971"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417971"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417971" y="1988616"/>
            <a:ext cx="1901952"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417971" y="2189303"/>
            <a:ext cx="1901952"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60085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60085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60085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600849" y="1988616"/>
            <a:ext cx="1901952"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600849" y="2189299"/>
            <a:ext cx="1901952" cy="153888"/>
          </a:xfrm>
        </p:spPr>
        <p:txBody>
          <a:bodyPr>
            <a:noAutofit/>
          </a:bodyPr>
          <a:lstStyle>
            <a:lvl1pPr>
              <a:defRPr sz="800" b="0">
                <a:solidFill>
                  <a:schemeClr val="tx1"/>
                </a:solidFill>
              </a:defRPr>
            </a:lvl1pPr>
          </a:lstStyle>
          <a:p>
            <a:pPr lvl="0"/>
            <a:r>
              <a:rPr lang="en-US"/>
              <a:t>Title</a:t>
            </a:r>
          </a:p>
        </p:txBody>
      </p:sp>
      <p:sp>
        <p:nvSpPr>
          <p:cNvPr id="72" name="Oval 71">
            <a:extLst>
              <a:ext uri="{FF2B5EF4-FFF2-40B4-BE49-F238E27FC236}">
                <a16:creationId xmlns:a16="http://schemas.microsoft.com/office/drawing/2014/main" id="{8C6659FC-6D2D-0B5C-C4D7-61A40049644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3" name="Oval 72">
            <a:extLst>
              <a:ext uri="{FF2B5EF4-FFF2-40B4-BE49-F238E27FC236}">
                <a16:creationId xmlns:a16="http://schemas.microsoft.com/office/drawing/2014/main" id="{D5D8983F-C8EE-EA8D-6DE8-9DD29E468976}"/>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4" name="Picture Placeholder 4">
            <a:extLst>
              <a:ext uri="{FF2B5EF4-FFF2-40B4-BE49-F238E27FC236}">
                <a16:creationId xmlns:a16="http://schemas.microsoft.com/office/drawing/2014/main" id="{A4B609CD-0C48-311C-C173-98BDA46BD732}"/>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5" name="Text Placeholder 25">
            <a:extLst>
              <a:ext uri="{FF2B5EF4-FFF2-40B4-BE49-F238E27FC236}">
                <a16:creationId xmlns:a16="http://schemas.microsoft.com/office/drawing/2014/main" id="{377C1808-9A00-1AF4-6A15-E2A16E1C112B}"/>
              </a:ext>
            </a:extLst>
          </p:cNvPr>
          <p:cNvSpPr>
            <a:spLocks noGrp="1"/>
          </p:cNvSpPr>
          <p:nvPr>
            <p:ph type="body" sz="quarter" idx="69" hasCustomPrompt="1"/>
          </p:nvPr>
        </p:nvSpPr>
        <p:spPr>
          <a:xfrm>
            <a:off x="5243569" y="4615010"/>
            <a:ext cx="1901952" cy="153888"/>
          </a:xfrm>
        </p:spPr>
        <p:txBody>
          <a:bodyPr>
            <a:noAutofit/>
          </a:bodyPr>
          <a:lstStyle>
            <a:lvl1pPr>
              <a:defRPr sz="1000" b="1">
                <a:solidFill>
                  <a:schemeClr val="accent2"/>
                </a:solidFill>
              </a:defRPr>
            </a:lvl1pPr>
          </a:lstStyle>
          <a:p>
            <a:pPr lvl="0"/>
            <a:r>
              <a:rPr lang="en-US"/>
              <a:t>Name</a:t>
            </a:r>
          </a:p>
        </p:txBody>
      </p:sp>
      <p:sp>
        <p:nvSpPr>
          <p:cNvPr id="76" name="Text Placeholder 25">
            <a:extLst>
              <a:ext uri="{FF2B5EF4-FFF2-40B4-BE49-F238E27FC236}">
                <a16:creationId xmlns:a16="http://schemas.microsoft.com/office/drawing/2014/main" id="{93217B01-6E8E-ED39-3D6B-E434ECA712B0}"/>
              </a:ext>
            </a:extLst>
          </p:cNvPr>
          <p:cNvSpPr>
            <a:spLocks noGrp="1"/>
          </p:cNvSpPr>
          <p:nvPr>
            <p:ph type="body" sz="quarter" idx="70" hasCustomPrompt="1"/>
          </p:nvPr>
        </p:nvSpPr>
        <p:spPr>
          <a:xfrm>
            <a:off x="5243569" y="4815701"/>
            <a:ext cx="1901952" cy="153888"/>
          </a:xfrm>
        </p:spPr>
        <p:txBody>
          <a:bodyPr>
            <a:noAutofit/>
          </a:bodyPr>
          <a:lstStyle>
            <a:lvl1pPr>
              <a:defRPr sz="800" b="0">
                <a:solidFill>
                  <a:schemeClr val="tx1"/>
                </a:solidFill>
              </a:defRPr>
            </a:lvl1pPr>
          </a:lstStyle>
          <a:p>
            <a:pPr lvl="0"/>
            <a:r>
              <a:rPr lang="en-US"/>
              <a:t>Title</a:t>
            </a:r>
          </a:p>
        </p:txBody>
      </p:sp>
      <p:sp>
        <p:nvSpPr>
          <p:cNvPr id="77" name="Oval 76">
            <a:extLst>
              <a:ext uri="{FF2B5EF4-FFF2-40B4-BE49-F238E27FC236}">
                <a16:creationId xmlns:a16="http://schemas.microsoft.com/office/drawing/2014/main" id="{1121B174-FB15-A0C2-417B-210345A94B88}"/>
              </a:ext>
            </a:extLst>
          </p:cNvPr>
          <p:cNvSpPr/>
          <p:nvPr userDrawn="1"/>
        </p:nvSpPr>
        <p:spPr>
          <a:xfrm>
            <a:off x="7417971"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8" name="Oval 77">
            <a:extLst>
              <a:ext uri="{FF2B5EF4-FFF2-40B4-BE49-F238E27FC236}">
                <a16:creationId xmlns:a16="http://schemas.microsoft.com/office/drawing/2014/main" id="{42774DD7-C718-835A-9EA9-E868ACE48652}"/>
              </a:ext>
            </a:extLst>
          </p:cNvPr>
          <p:cNvSpPr/>
          <p:nvPr userDrawn="1"/>
        </p:nvSpPr>
        <p:spPr>
          <a:xfrm>
            <a:off x="7417971"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9" name="Picture Placeholder 4">
            <a:extLst>
              <a:ext uri="{FF2B5EF4-FFF2-40B4-BE49-F238E27FC236}">
                <a16:creationId xmlns:a16="http://schemas.microsoft.com/office/drawing/2014/main" id="{0DF7CBBD-522D-BD14-D3AC-CBE4F530F82E}"/>
              </a:ext>
            </a:extLst>
          </p:cNvPr>
          <p:cNvSpPr>
            <a:spLocks noGrp="1"/>
          </p:cNvSpPr>
          <p:nvPr>
            <p:ph type="pic" sz="quarter" idx="71"/>
          </p:nvPr>
        </p:nvSpPr>
        <p:spPr>
          <a:xfrm>
            <a:off x="7417971"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0" name="Text Placeholder 25">
            <a:extLst>
              <a:ext uri="{FF2B5EF4-FFF2-40B4-BE49-F238E27FC236}">
                <a16:creationId xmlns:a16="http://schemas.microsoft.com/office/drawing/2014/main" id="{C7AFD477-22B1-C7D9-C6CA-C79C9D1879D4}"/>
              </a:ext>
            </a:extLst>
          </p:cNvPr>
          <p:cNvSpPr>
            <a:spLocks noGrp="1"/>
          </p:cNvSpPr>
          <p:nvPr>
            <p:ph type="body" sz="quarter" idx="72" hasCustomPrompt="1"/>
          </p:nvPr>
        </p:nvSpPr>
        <p:spPr>
          <a:xfrm>
            <a:off x="7417971" y="4615010"/>
            <a:ext cx="1901952" cy="153888"/>
          </a:xfrm>
        </p:spPr>
        <p:txBody>
          <a:bodyPr>
            <a:noAutofit/>
          </a:bodyPr>
          <a:lstStyle>
            <a:lvl1pPr>
              <a:defRPr sz="1000" b="1">
                <a:solidFill>
                  <a:schemeClr val="accent2"/>
                </a:solidFill>
              </a:defRPr>
            </a:lvl1pPr>
          </a:lstStyle>
          <a:p>
            <a:pPr lvl="0"/>
            <a:r>
              <a:rPr lang="en-US"/>
              <a:t>Name</a:t>
            </a:r>
          </a:p>
        </p:txBody>
      </p:sp>
      <p:sp>
        <p:nvSpPr>
          <p:cNvPr id="81" name="Text Placeholder 25">
            <a:extLst>
              <a:ext uri="{FF2B5EF4-FFF2-40B4-BE49-F238E27FC236}">
                <a16:creationId xmlns:a16="http://schemas.microsoft.com/office/drawing/2014/main" id="{3C449073-31A9-CC24-13B6-A25D76198640}"/>
              </a:ext>
            </a:extLst>
          </p:cNvPr>
          <p:cNvSpPr>
            <a:spLocks noGrp="1"/>
          </p:cNvSpPr>
          <p:nvPr>
            <p:ph type="body" sz="quarter" idx="73" hasCustomPrompt="1"/>
          </p:nvPr>
        </p:nvSpPr>
        <p:spPr>
          <a:xfrm>
            <a:off x="7417971" y="4815697"/>
            <a:ext cx="1901952" cy="153888"/>
          </a:xfrm>
        </p:spPr>
        <p:txBody>
          <a:bodyPr>
            <a:noAutofit/>
          </a:bodyPr>
          <a:lstStyle>
            <a:lvl1pPr>
              <a:defRPr sz="800" b="0">
                <a:solidFill>
                  <a:schemeClr val="tx1"/>
                </a:solidFill>
              </a:defRPr>
            </a:lvl1pPr>
          </a:lstStyle>
          <a:p>
            <a:pPr lvl="0"/>
            <a:r>
              <a:rPr lang="en-US"/>
              <a:t>Title</a:t>
            </a:r>
          </a:p>
        </p:txBody>
      </p:sp>
      <p:sp>
        <p:nvSpPr>
          <p:cNvPr id="82" name="Oval 81">
            <a:extLst>
              <a:ext uri="{FF2B5EF4-FFF2-40B4-BE49-F238E27FC236}">
                <a16:creationId xmlns:a16="http://schemas.microsoft.com/office/drawing/2014/main" id="{2E77F835-16AF-B7FE-6377-578EEB90B95A}"/>
              </a:ext>
            </a:extLst>
          </p:cNvPr>
          <p:cNvSpPr/>
          <p:nvPr userDrawn="1"/>
        </p:nvSpPr>
        <p:spPr>
          <a:xfrm>
            <a:off x="960085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3" name="Oval 82">
            <a:extLst>
              <a:ext uri="{FF2B5EF4-FFF2-40B4-BE49-F238E27FC236}">
                <a16:creationId xmlns:a16="http://schemas.microsoft.com/office/drawing/2014/main" id="{3F9D9716-17E7-6BE3-0F96-AB526D859747}"/>
              </a:ext>
            </a:extLst>
          </p:cNvPr>
          <p:cNvSpPr/>
          <p:nvPr userDrawn="1"/>
        </p:nvSpPr>
        <p:spPr>
          <a:xfrm>
            <a:off x="960085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Picture Placeholder 4">
            <a:extLst>
              <a:ext uri="{FF2B5EF4-FFF2-40B4-BE49-F238E27FC236}">
                <a16:creationId xmlns:a16="http://schemas.microsoft.com/office/drawing/2014/main" id="{28234F13-CC4A-2203-009C-B3B64B850847}"/>
              </a:ext>
            </a:extLst>
          </p:cNvPr>
          <p:cNvSpPr>
            <a:spLocks noGrp="1"/>
          </p:cNvSpPr>
          <p:nvPr>
            <p:ph type="pic" sz="quarter" idx="74"/>
          </p:nvPr>
        </p:nvSpPr>
        <p:spPr>
          <a:xfrm>
            <a:off x="960085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5" name="Text Placeholder 25">
            <a:extLst>
              <a:ext uri="{FF2B5EF4-FFF2-40B4-BE49-F238E27FC236}">
                <a16:creationId xmlns:a16="http://schemas.microsoft.com/office/drawing/2014/main" id="{C3713022-82F9-D949-38C9-33FBFFB90A56}"/>
              </a:ext>
            </a:extLst>
          </p:cNvPr>
          <p:cNvSpPr>
            <a:spLocks noGrp="1"/>
          </p:cNvSpPr>
          <p:nvPr>
            <p:ph type="body" sz="quarter" idx="75" hasCustomPrompt="1"/>
          </p:nvPr>
        </p:nvSpPr>
        <p:spPr>
          <a:xfrm>
            <a:off x="9600849" y="4615010"/>
            <a:ext cx="1901952" cy="153888"/>
          </a:xfrm>
        </p:spPr>
        <p:txBody>
          <a:bodyPr>
            <a:noAutofit/>
          </a:bodyPr>
          <a:lstStyle>
            <a:lvl1pPr>
              <a:defRPr sz="1000" b="1">
                <a:solidFill>
                  <a:schemeClr val="accent2"/>
                </a:solidFill>
              </a:defRPr>
            </a:lvl1pPr>
          </a:lstStyle>
          <a:p>
            <a:pPr lvl="0"/>
            <a:r>
              <a:rPr lang="en-US"/>
              <a:t>Name</a:t>
            </a:r>
          </a:p>
        </p:txBody>
      </p:sp>
      <p:sp>
        <p:nvSpPr>
          <p:cNvPr id="86" name="Text Placeholder 25">
            <a:extLst>
              <a:ext uri="{FF2B5EF4-FFF2-40B4-BE49-F238E27FC236}">
                <a16:creationId xmlns:a16="http://schemas.microsoft.com/office/drawing/2014/main" id="{DDFE1563-23D3-3C10-1BA5-A2237C25FEF4}"/>
              </a:ext>
            </a:extLst>
          </p:cNvPr>
          <p:cNvSpPr>
            <a:spLocks noGrp="1"/>
          </p:cNvSpPr>
          <p:nvPr>
            <p:ph type="body" sz="quarter" idx="76" hasCustomPrompt="1"/>
          </p:nvPr>
        </p:nvSpPr>
        <p:spPr>
          <a:xfrm>
            <a:off x="9600849" y="4815693"/>
            <a:ext cx="1901952" cy="153888"/>
          </a:xfrm>
        </p:spPr>
        <p:txBody>
          <a:bodyPr>
            <a:noAutofit/>
          </a:bodyPr>
          <a:lstStyle>
            <a:lvl1pPr>
              <a:defRPr sz="800" b="0">
                <a:solidFill>
                  <a:schemeClr val="tx1"/>
                </a:solidFill>
              </a:defRPr>
            </a:lvl1pPr>
          </a:lstStyle>
          <a:p>
            <a:pPr lvl="0"/>
            <a:r>
              <a:rPr lang="en-US"/>
              <a:t>Title</a:t>
            </a:r>
          </a:p>
        </p:txBody>
      </p:sp>
      <p:sp>
        <p:nvSpPr>
          <p:cNvPr id="87" name="Text Placeholder 25">
            <a:extLst>
              <a:ext uri="{FF2B5EF4-FFF2-40B4-BE49-F238E27FC236}">
                <a16:creationId xmlns:a16="http://schemas.microsoft.com/office/drawing/2014/main" id="{D150E53B-CDAD-98E9-F42C-C07D1E09F4F9}"/>
              </a:ext>
            </a:extLst>
          </p:cNvPr>
          <p:cNvSpPr>
            <a:spLocks noGrp="1"/>
          </p:cNvSpPr>
          <p:nvPr>
            <p:ph type="body" sz="quarter" idx="80" hasCustomPrompt="1"/>
          </p:nvPr>
        </p:nvSpPr>
        <p:spPr>
          <a:xfrm>
            <a:off x="524356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8" name="Text Placeholder 25">
            <a:extLst>
              <a:ext uri="{FF2B5EF4-FFF2-40B4-BE49-F238E27FC236}">
                <a16:creationId xmlns:a16="http://schemas.microsoft.com/office/drawing/2014/main" id="{05D624B2-1F8E-5821-F32B-8B829A4B5BDE}"/>
              </a:ext>
            </a:extLst>
          </p:cNvPr>
          <p:cNvSpPr>
            <a:spLocks noGrp="1"/>
          </p:cNvSpPr>
          <p:nvPr>
            <p:ph type="body" sz="quarter" idx="81" hasCustomPrompt="1"/>
          </p:nvPr>
        </p:nvSpPr>
        <p:spPr>
          <a:xfrm>
            <a:off x="524356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9" name="Text Placeholder 25">
            <a:extLst>
              <a:ext uri="{FF2B5EF4-FFF2-40B4-BE49-F238E27FC236}">
                <a16:creationId xmlns:a16="http://schemas.microsoft.com/office/drawing/2014/main" id="{E4549077-3FF3-D0A0-C143-EC9576B0ECA0}"/>
              </a:ext>
            </a:extLst>
          </p:cNvPr>
          <p:cNvSpPr>
            <a:spLocks noGrp="1"/>
          </p:cNvSpPr>
          <p:nvPr>
            <p:ph type="body" sz="quarter" idx="82" hasCustomPrompt="1"/>
          </p:nvPr>
        </p:nvSpPr>
        <p:spPr>
          <a:xfrm>
            <a:off x="7417971"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0" name="Text Placeholder 25">
            <a:extLst>
              <a:ext uri="{FF2B5EF4-FFF2-40B4-BE49-F238E27FC236}">
                <a16:creationId xmlns:a16="http://schemas.microsoft.com/office/drawing/2014/main" id="{E4BD48DE-1BE9-08C1-A2A1-3FE51CEEDF79}"/>
              </a:ext>
            </a:extLst>
          </p:cNvPr>
          <p:cNvSpPr>
            <a:spLocks noGrp="1"/>
          </p:cNvSpPr>
          <p:nvPr>
            <p:ph type="body" sz="quarter" idx="83" hasCustomPrompt="1"/>
          </p:nvPr>
        </p:nvSpPr>
        <p:spPr>
          <a:xfrm>
            <a:off x="7417971"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1" name="Text Placeholder 25">
            <a:extLst>
              <a:ext uri="{FF2B5EF4-FFF2-40B4-BE49-F238E27FC236}">
                <a16:creationId xmlns:a16="http://schemas.microsoft.com/office/drawing/2014/main" id="{A07BB044-EA69-E20C-7E3C-C4D427F7907D}"/>
              </a:ext>
            </a:extLst>
          </p:cNvPr>
          <p:cNvSpPr>
            <a:spLocks noGrp="1"/>
          </p:cNvSpPr>
          <p:nvPr>
            <p:ph type="body" sz="quarter" idx="84" hasCustomPrompt="1"/>
          </p:nvPr>
        </p:nvSpPr>
        <p:spPr>
          <a:xfrm>
            <a:off x="960084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2" name="Text Placeholder 25">
            <a:extLst>
              <a:ext uri="{FF2B5EF4-FFF2-40B4-BE49-F238E27FC236}">
                <a16:creationId xmlns:a16="http://schemas.microsoft.com/office/drawing/2014/main" id="{F16DBBD9-7607-D0BC-A96C-F2408D4D81E6}"/>
              </a:ext>
            </a:extLst>
          </p:cNvPr>
          <p:cNvSpPr>
            <a:spLocks noGrp="1"/>
          </p:cNvSpPr>
          <p:nvPr>
            <p:ph type="body" sz="quarter" idx="85" hasCustomPrompt="1"/>
          </p:nvPr>
        </p:nvSpPr>
        <p:spPr>
          <a:xfrm>
            <a:off x="960084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0375070D-99E1-C7BA-FB40-39EBDB061B8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7437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m Overview - Global CEO Advisory Firm">
    <p:spTree>
      <p:nvGrpSpPr>
        <p:cNvPr id="1" name=""/>
        <p:cNvGrpSpPr/>
        <p:nvPr/>
      </p:nvGrpSpPr>
      <p:grpSpPr>
        <a:xfrm>
          <a:off x="0" y="0"/>
          <a:ext cx="0" cy="0"/>
          <a:chOff x="0" y="0"/>
          <a:chExt cx="0" cy="0"/>
        </a:xfrm>
      </p:grpSpPr>
      <p:pic>
        <p:nvPicPr>
          <p:cNvPr id="12" name="Picture Placeholder 8">
            <a:extLst>
              <a:ext uri="{FF2B5EF4-FFF2-40B4-BE49-F238E27FC236}">
                <a16:creationId xmlns:a16="http://schemas.microsoft.com/office/drawing/2014/main" id="{DC692E2C-294D-D761-51D9-3EA497FADB6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196170" y="685562"/>
            <a:ext cx="5310031" cy="5486400"/>
          </a:xfrm>
          <a:prstGeom prst="round2DiagRect">
            <a:avLst>
              <a:gd name="adj1" fmla="val 11894"/>
              <a:gd name="adj2" fmla="val 0"/>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2" y="805435"/>
            <a:ext cx="4443655" cy="553998"/>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The Global CEO Advisory Firm</a:t>
            </a:r>
          </a:p>
          <a:p>
            <a:pPr algn="l">
              <a:lnSpc>
                <a:spcPct val="90000"/>
              </a:lnSpc>
            </a:pPr>
            <a:endParaRPr lang="en-US" sz="2000" b="1" kern="1200">
              <a:solidFill>
                <a:schemeClr val="tx1"/>
              </a:solidFill>
              <a:latin typeface="+mj-lt"/>
              <a:ea typeface="+mj-ea"/>
              <a:cs typeface="+mj-cs"/>
            </a:endParaRP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1" y="2112266"/>
            <a:ext cx="4443655" cy="3139321"/>
          </a:xfrm>
          <a:prstGeom prst="rect">
            <a:avLst/>
          </a:prstGeom>
          <a:noFill/>
        </p:spPr>
        <p:txBody>
          <a:bodyPr wrap="square" lIns="0" tIns="0" rIns="0" bIns="0" rtlCol="0">
            <a:spAutoFit/>
          </a:bodyPr>
          <a:lstStyle/>
          <a:p>
            <a:r>
              <a:rPr lang="en-US" sz="1200" b="1" err="1">
                <a:solidFill>
                  <a:schemeClr val="accent4">
                    <a:lumMod val="50000"/>
                  </a:schemeClr>
                </a:solidFill>
              </a:rPr>
              <a:t>Teneo</a:t>
            </a:r>
            <a:r>
              <a:rPr lang="en-US" sz="1200" b="1">
                <a:solidFill>
                  <a:schemeClr val="accent4">
                    <a:lumMod val="50000"/>
                  </a:schemeClr>
                </a:solidFill>
              </a:rPr>
              <a:t> is the global CEO advisory firm. We partner with our clients globally to do great things for a better future.</a:t>
            </a:r>
          </a:p>
          <a:p>
            <a:endParaRPr lang="en-US" sz="1200" b="1">
              <a:solidFill>
                <a:schemeClr val="accent4">
                  <a:lumMod val="50000"/>
                </a:schemeClr>
              </a:solidFill>
            </a:endParaRPr>
          </a:p>
          <a:p>
            <a:r>
              <a:rPr lang="en-US" sz="1200" b="1">
                <a:solidFill>
                  <a:schemeClr val="accent4">
                    <a:lumMod val="50000"/>
                  </a:schemeClr>
                </a:solidFill>
              </a:rPr>
              <a:t>Drawing upon our global team and expansive network of senior advisors, we provide advisory services across our five business segments on a stand-alone or fully integrated basis to help our clients solve complex business challenges. Our clients include a significant number of the Fortune 100 and FTSE 100, as well as other corporations, financial institutions and organizations.</a:t>
            </a:r>
          </a:p>
          <a:p>
            <a:endParaRPr lang="en-US" sz="1200" b="1">
              <a:solidFill>
                <a:schemeClr val="accent4">
                  <a:lumMod val="50000"/>
                </a:schemeClr>
              </a:solidFill>
            </a:endParaRPr>
          </a:p>
          <a:p>
            <a:r>
              <a:rPr lang="en-US" sz="1200" b="1">
                <a:solidFill>
                  <a:schemeClr val="accent4">
                    <a:lumMod val="50000"/>
                  </a:schemeClr>
                </a:solidFill>
              </a:rPr>
              <a:t>Our full range of advisory services includes strategic communications, investor relations, financial transactions and restructuring, management consulting, physical and cyber risk, organizational design, board and executive search, geopolitics and government affairs, corporate governance, ESG and DE&amp;I.</a:t>
            </a:r>
            <a:endParaRPr lang="en-US" sz="1800" b="1">
              <a:solidFill>
                <a:schemeClr val="accent4">
                  <a:lumMod val="50000"/>
                </a:schemeClr>
              </a:solidFill>
            </a:endParaRPr>
          </a:p>
        </p:txBody>
      </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379287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Bios - Sh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2071197" cy="153888"/>
          </a:xfrm>
        </p:spPr>
        <p:txBody>
          <a:bodyPr>
            <a:noAutofit/>
          </a:bodyPr>
          <a:lstStyle>
            <a:lvl1pPr>
              <a:defRPr sz="1051"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2067088" cy="153888"/>
          </a:xfrm>
        </p:spPr>
        <p:txBody>
          <a:bodyPr>
            <a:noAutofit/>
          </a:bodyPr>
          <a:lstStyle>
            <a:lvl1pPr>
              <a:defRPr sz="9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3532518"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3532518"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3532518"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3537349" y="3386900"/>
            <a:ext cx="2075688" cy="153888"/>
          </a:xfrm>
        </p:spPr>
        <p:txBody>
          <a:bodyPr>
            <a:noAutofit/>
          </a:bodyPr>
          <a:lstStyle>
            <a:lvl1pPr>
              <a:defRPr sz="1051"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3537349" y="3587587"/>
            <a:ext cx="2075688" cy="153888"/>
          </a:xfrm>
        </p:spPr>
        <p:txBody>
          <a:bodyPr>
            <a:noAutofit/>
          </a:bodyPr>
          <a:lstStyle>
            <a:lvl1pPr>
              <a:defRPr sz="9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6378095"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6378095"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6378095"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6374876" y="3386900"/>
            <a:ext cx="2075688" cy="153888"/>
          </a:xfrm>
        </p:spPr>
        <p:txBody>
          <a:bodyPr>
            <a:noAutofit/>
          </a:bodyPr>
          <a:lstStyle>
            <a:lvl1pPr>
              <a:defRPr sz="1051"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6374876" y="3587583"/>
            <a:ext cx="2075688" cy="153888"/>
          </a:xfrm>
        </p:spPr>
        <p:txBody>
          <a:bodyPr>
            <a:noAutofit/>
          </a:bodyPr>
          <a:lstStyle>
            <a:lvl1pPr>
              <a:defRPr sz="9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9211862"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9211862"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9211862"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9218841" y="3386900"/>
            <a:ext cx="2075688" cy="153888"/>
          </a:xfrm>
        </p:spPr>
        <p:txBody>
          <a:bodyPr>
            <a:noAutofit/>
          </a:bodyPr>
          <a:lstStyle>
            <a:lvl1pPr>
              <a:defRPr sz="1051"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9218841" y="3587579"/>
            <a:ext cx="2075688" cy="153888"/>
          </a:xfrm>
        </p:spPr>
        <p:txBody>
          <a:bodyPr>
            <a:noAutofit/>
          </a:bodyPr>
          <a:lstStyle>
            <a:lvl1pPr>
              <a:defRPr sz="9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Text Placeholder 25">
            <a:extLst>
              <a:ext uri="{FF2B5EF4-FFF2-40B4-BE49-F238E27FC236}">
                <a16:creationId xmlns:a16="http://schemas.microsoft.com/office/drawing/2014/main" id="{7F576156-A4F6-F290-3A59-E67EC21D527E}"/>
              </a:ext>
            </a:extLst>
          </p:cNvPr>
          <p:cNvSpPr>
            <a:spLocks noGrp="1"/>
          </p:cNvSpPr>
          <p:nvPr>
            <p:ph type="body" sz="quarter" idx="80" hasCustomPrompt="1"/>
          </p:nvPr>
        </p:nvSpPr>
        <p:spPr>
          <a:xfrm>
            <a:off x="685800" y="39497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5" name="Text Placeholder 25">
            <a:extLst>
              <a:ext uri="{FF2B5EF4-FFF2-40B4-BE49-F238E27FC236}">
                <a16:creationId xmlns:a16="http://schemas.microsoft.com/office/drawing/2014/main" id="{23C0638C-AA33-8A38-0DE9-F4C519986EF5}"/>
              </a:ext>
            </a:extLst>
          </p:cNvPr>
          <p:cNvSpPr>
            <a:spLocks noGrp="1"/>
          </p:cNvSpPr>
          <p:nvPr>
            <p:ph type="body" sz="quarter" idx="81" hasCustomPrompt="1"/>
          </p:nvPr>
        </p:nvSpPr>
        <p:spPr>
          <a:xfrm>
            <a:off x="3527821" y="39529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6" name="Text Placeholder 25">
            <a:extLst>
              <a:ext uri="{FF2B5EF4-FFF2-40B4-BE49-F238E27FC236}">
                <a16:creationId xmlns:a16="http://schemas.microsoft.com/office/drawing/2014/main" id="{5BB88A43-D1D4-7B1B-54C2-1EDA7275A3C0}"/>
              </a:ext>
            </a:extLst>
          </p:cNvPr>
          <p:cNvSpPr>
            <a:spLocks noGrp="1"/>
          </p:cNvSpPr>
          <p:nvPr>
            <p:ph type="body" sz="quarter" idx="82" hasCustomPrompt="1"/>
          </p:nvPr>
        </p:nvSpPr>
        <p:spPr>
          <a:xfrm>
            <a:off x="6369841" y="39560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7" name="Text Placeholder 25">
            <a:extLst>
              <a:ext uri="{FF2B5EF4-FFF2-40B4-BE49-F238E27FC236}">
                <a16:creationId xmlns:a16="http://schemas.microsoft.com/office/drawing/2014/main" id="{9304EABA-08A7-A66C-C3CC-C82BDD9690B4}"/>
              </a:ext>
            </a:extLst>
          </p:cNvPr>
          <p:cNvSpPr>
            <a:spLocks noGrp="1"/>
          </p:cNvSpPr>
          <p:nvPr>
            <p:ph type="body" sz="quarter" idx="83" hasCustomPrompt="1"/>
          </p:nvPr>
        </p:nvSpPr>
        <p:spPr>
          <a:xfrm>
            <a:off x="9211863" y="39592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Tree>
    <p:extLst>
      <p:ext uri="{BB962C8B-B14F-4D97-AF65-F5344CB8AC3E}">
        <p14:creationId xmlns:p14="http://schemas.microsoft.com/office/powerpoint/2010/main" val="38184385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1" name="Oval 30">
            <a:extLst>
              <a:ext uri="{FF2B5EF4-FFF2-40B4-BE49-F238E27FC236}">
                <a16:creationId xmlns:a16="http://schemas.microsoft.com/office/drawing/2014/main" id="{5595ED2B-6423-463C-9344-D3569056C15E}"/>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2" name="Oval 31">
            <a:extLst>
              <a:ext uri="{FF2B5EF4-FFF2-40B4-BE49-F238E27FC236}">
                <a16:creationId xmlns:a16="http://schemas.microsoft.com/office/drawing/2014/main" id="{4ECEB23D-63C2-450D-B999-DC534F0330E4}"/>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3" name="Picture Placeholder 4">
            <a:extLst>
              <a:ext uri="{FF2B5EF4-FFF2-40B4-BE49-F238E27FC236}">
                <a16:creationId xmlns:a16="http://schemas.microsoft.com/office/drawing/2014/main" id="{0E5A38C4-C8F7-4DC3-9E8F-7E69C3B03FA1}"/>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4" name="Text Placeholder 25">
            <a:extLst>
              <a:ext uri="{FF2B5EF4-FFF2-40B4-BE49-F238E27FC236}">
                <a16:creationId xmlns:a16="http://schemas.microsoft.com/office/drawing/2014/main" id="{CB11A571-B1F4-4A95-BB08-2001AB052114}"/>
              </a:ext>
            </a:extLst>
          </p:cNvPr>
          <p:cNvSpPr>
            <a:spLocks noGrp="1"/>
          </p:cNvSpPr>
          <p:nvPr>
            <p:ph type="body" sz="quarter" idx="18" hasCustomPrompt="1"/>
          </p:nvPr>
        </p:nvSpPr>
        <p:spPr>
          <a:xfrm>
            <a:off x="702076" y="2861887"/>
            <a:ext cx="2071197" cy="153888"/>
          </a:xfrm>
        </p:spPr>
        <p:txBody>
          <a:bodyPr>
            <a:noAutofit/>
          </a:bodyPr>
          <a:lstStyle>
            <a:lvl1pPr>
              <a:defRPr sz="1000" b="1">
                <a:solidFill>
                  <a:schemeClr val="accent2"/>
                </a:solidFill>
              </a:defRPr>
            </a:lvl1pPr>
          </a:lstStyle>
          <a:p>
            <a:pPr lvl="0"/>
            <a:r>
              <a:rPr lang="en-US"/>
              <a:t>Name</a:t>
            </a:r>
          </a:p>
        </p:txBody>
      </p:sp>
      <p:sp>
        <p:nvSpPr>
          <p:cNvPr id="35" name="Text Placeholder 25">
            <a:extLst>
              <a:ext uri="{FF2B5EF4-FFF2-40B4-BE49-F238E27FC236}">
                <a16:creationId xmlns:a16="http://schemas.microsoft.com/office/drawing/2014/main" id="{563D2304-BC80-455A-9A2E-501361D35644}"/>
              </a:ext>
            </a:extLst>
          </p:cNvPr>
          <p:cNvSpPr>
            <a:spLocks noGrp="1"/>
          </p:cNvSpPr>
          <p:nvPr>
            <p:ph type="body" sz="quarter" idx="23" hasCustomPrompt="1"/>
          </p:nvPr>
        </p:nvSpPr>
        <p:spPr>
          <a:xfrm>
            <a:off x="702076" y="3062578"/>
            <a:ext cx="2067088" cy="153888"/>
          </a:xfrm>
        </p:spPr>
        <p:txBody>
          <a:bodyPr>
            <a:noAutofit/>
          </a:bodyPr>
          <a:lstStyle>
            <a:lvl1pPr>
              <a:defRPr sz="800" b="0">
                <a:solidFill>
                  <a:schemeClr val="tx1"/>
                </a:solidFill>
              </a:defRPr>
            </a:lvl1pPr>
          </a:lstStyle>
          <a:p>
            <a:pPr lvl="0"/>
            <a:r>
              <a:rPr lang="en-US"/>
              <a:t>Title</a:t>
            </a:r>
          </a:p>
        </p:txBody>
      </p:sp>
      <p:sp>
        <p:nvSpPr>
          <p:cNvPr id="36" name="Oval 35">
            <a:extLst>
              <a:ext uri="{FF2B5EF4-FFF2-40B4-BE49-F238E27FC236}">
                <a16:creationId xmlns:a16="http://schemas.microsoft.com/office/drawing/2014/main" id="{AC0518F5-1D5E-4A02-B317-23DCD82BDA3E}"/>
              </a:ext>
            </a:extLst>
          </p:cNvPr>
          <p:cNvSpPr/>
          <p:nvPr userDrawn="1"/>
        </p:nvSpPr>
        <p:spPr>
          <a:xfrm>
            <a:off x="3532518"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7" name="Oval 36">
            <a:extLst>
              <a:ext uri="{FF2B5EF4-FFF2-40B4-BE49-F238E27FC236}">
                <a16:creationId xmlns:a16="http://schemas.microsoft.com/office/drawing/2014/main" id="{43EA9156-BEA1-4846-9BFD-BECC15D5DEAB}"/>
              </a:ext>
            </a:extLst>
          </p:cNvPr>
          <p:cNvSpPr/>
          <p:nvPr userDrawn="1"/>
        </p:nvSpPr>
        <p:spPr>
          <a:xfrm>
            <a:off x="3532518"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8" name="Picture Placeholder 4">
            <a:extLst>
              <a:ext uri="{FF2B5EF4-FFF2-40B4-BE49-F238E27FC236}">
                <a16:creationId xmlns:a16="http://schemas.microsoft.com/office/drawing/2014/main" id="{B3AB0EC5-DF06-4B39-838D-85CAF6045A29}"/>
              </a:ext>
            </a:extLst>
          </p:cNvPr>
          <p:cNvSpPr>
            <a:spLocks noGrp="1"/>
          </p:cNvSpPr>
          <p:nvPr>
            <p:ph type="pic" sz="quarter" idx="47"/>
          </p:nvPr>
        </p:nvSpPr>
        <p:spPr>
          <a:xfrm>
            <a:off x="3532518"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9" name="Text Placeholder 25">
            <a:extLst>
              <a:ext uri="{FF2B5EF4-FFF2-40B4-BE49-F238E27FC236}">
                <a16:creationId xmlns:a16="http://schemas.microsoft.com/office/drawing/2014/main" id="{BD046EB4-1BEC-4AD1-AB95-CCE7C68FC2DC}"/>
              </a:ext>
            </a:extLst>
          </p:cNvPr>
          <p:cNvSpPr>
            <a:spLocks noGrp="1"/>
          </p:cNvSpPr>
          <p:nvPr>
            <p:ph type="body" sz="quarter" idx="48" hasCustomPrompt="1"/>
          </p:nvPr>
        </p:nvSpPr>
        <p:spPr>
          <a:xfrm>
            <a:off x="3537349" y="2861887"/>
            <a:ext cx="2075688" cy="153888"/>
          </a:xfrm>
        </p:spPr>
        <p:txBody>
          <a:bodyPr>
            <a:noAutofit/>
          </a:bodyPr>
          <a:lstStyle>
            <a:lvl1pPr>
              <a:defRPr sz="1000" b="1">
                <a:solidFill>
                  <a:schemeClr val="accent2"/>
                </a:solidFill>
              </a:defRPr>
            </a:lvl1pPr>
          </a:lstStyle>
          <a:p>
            <a:pPr lvl="0"/>
            <a:r>
              <a:rPr lang="en-US"/>
              <a:t>Name</a:t>
            </a:r>
          </a:p>
        </p:txBody>
      </p:sp>
      <p:sp>
        <p:nvSpPr>
          <p:cNvPr id="40" name="Text Placeholder 25">
            <a:extLst>
              <a:ext uri="{FF2B5EF4-FFF2-40B4-BE49-F238E27FC236}">
                <a16:creationId xmlns:a16="http://schemas.microsoft.com/office/drawing/2014/main" id="{6246A126-D9D5-4DD6-9237-95753BA35F2E}"/>
              </a:ext>
            </a:extLst>
          </p:cNvPr>
          <p:cNvSpPr>
            <a:spLocks noGrp="1"/>
          </p:cNvSpPr>
          <p:nvPr>
            <p:ph type="body" sz="quarter" idx="49" hasCustomPrompt="1"/>
          </p:nvPr>
        </p:nvSpPr>
        <p:spPr>
          <a:xfrm>
            <a:off x="3537349" y="3062574"/>
            <a:ext cx="2075688" cy="153888"/>
          </a:xfrm>
        </p:spPr>
        <p:txBody>
          <a:bodyPr>
            <a:noAutofit/>
          </a:bodyPr>
          <a:lstStyle>
            <a:lvl1pPr>
              <a:defRPr sz="800" b="0">
                <a:solidFill>
                  <a:schemeClr val="tx1"/>
                </a:solidFill>
              </a:defRPr>
            </a:lvl1pPr>
          </a:lstStyle>
          <a:p>
            <a:pPr lvl="0"/>
            <a:r>
              <a:rPr lang="en-US"/>
              <a:t>Title</a:t>
            </a:r>
          </a:p>
        </p:txBody>
      </p:sp>
      <p:sp>
        <p:nvSpPr>
          <p:cNvPr id="41" name="Oval 40">
            <a:extLst>
              <a:ext uri="{FF2B5EF4-FFF2-40B4-BE49-F238E27FC236}">
                <a16:creationId xmlns:a16="http://schemas.microsoft.com/office/drawing/2014/main" id="{0FDF309B-DEBC-4F61-8DB3-DBFCCB46DD4A}"/>
              </a:ext>
            </a:extLst>
          </p:cNvPr>
          <p:cNvSpPr/>
          <p:nvPr userDrawn="1"/>
        </p:nvSpPr>
        <p:spPr>
          <a:xfrm>
            <a:off x="6378095"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2" name="Oval 41">
            <a:extLst>
              <a:ext uri="{FF2B5EF4-FFF2-40B4-BE49-F238E27FC236}">
                <a16:creationId xmlns:a16="http://schemas.microsoft.com/office/drawing/2014/main" id="{5868E3B3-15B1-4725-83D9-ACFA9B684AE9}"/>
              </a:ext>
            </a:extLst>
          </p:cNvPr>
          <p:cNvSpPr/>
          <p:nvPr userDrawn="1"/>
        </p:nvSpPr>
        <p:spPr>
          <a:xfrm>
            <a:off x="6378095"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3" name="Picture Placeholder 4">
            <a:extLst>
              <a:ext uri="{FF2B5EF4-FFF2-40B4-BE49-F238E27FC236}">
                <a16:creationId xmlns:a16="http://schemas.microsoft.com/office/drawing/2014/main" id="{7B0FEABC-0CF8-48BE-B39B-215ACA8537DE}"/>
              </a:ext>
            </a:extLst>
          </p:cNvPr>
          <p:cNvSpPr>
            <a:spLocks noGrp="1"/>
          </p:cNvSpPr>
          <p:nvPr>
            <p:ph type="pic" sz="quarter" idx="53"/>
          </p:nvPr>
        </p:nvSpPr>
        <p:spPr>
          <a:xfrm>
            <a:off x="6378095"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4" name="Text Placeholder 25">
            <a:extLst>
              <a:ext uri="{FF2B5EF4-FFF2-40B4-BE49-F238E27FC236}">
                <a16:creationId xmlns:a16="http://schemas.microsoft.com/office/drawing/2014/main" id="{CA422A38-86B1-4AEE-A4A5-CD6D4228DE92}"/>
              </a:ext>
            </a:extLst>
          </p:cNvPr>
          <p:cNvSpPr>
            <a:spLocks noGrp="1"/>
          </p:cNvSpPr>
          <p:nvPr>
            <p:ph type="body" sz="quarter" idx="54" hasCustomPrompt="1"/>
          </p:nvPr>
        </p:nvSpPr>
        <p:spPr>
          <a:xfrm>
            <a:off x="6374876" y="2861887"/>
            <a:ext cx="2075688" cy="153888"/>
          </a:xfrm>
        </p:spPr>
        <p:txBody>
          <a:bodyPr>
            <a:noAutofit/>
          </a:bodyPr>
          <a:lstStyle>
            <a:lvl1pPr>
              <a:defRPr sz="1000" b="1">
                <a:solidFill>
                  <a:schemeClr val="accent2"/>
                </a:solidFill>
              </a:defRPr>
            </a:lvl1pPr>
          </a:lstStyle>
          <a:p>
            <a:pPr lvl="0"/>
            <a:r>
              <a:rPr lang="en-US"/>
              <a:t>Name</a:t>
            </a:r>
          </a:p>
        </p:txBody>
      </p:sp>
      <p:sp>
        <p:nvSpPr>
          <p:cNvPr id="45" name="Text Placeholder 25">
            <a:extLst>
              <a:ext uri="{FF2B5EF4-FFF2-40B4-BE49-F238E27FC236}">
                <a16:creationId xmlns:a16="http://schemas.microsoft.com/office/drawing/2014/main" id="{179102AC-D1B5-4922-9290-00D214C03184}"/>
              </a:ext>
            </a:extLst>
          </p:cNvPr>
          <p:cNvSpPr>
            <a:spLocks noGrp="1"/>
          </p:cNvSpPr>
          <p:nvPr>
            <p:ph type="body" sz="quarter" idx="55" hasCustomPrompt="1"/>
          </p:nvPr>
        </p:nvSpPr>
        <p:spPr>
          <a:xfrm>
            <a:off x="6374876" y="3062570"/>
            <a:ext cx="2075688" cy="153888"/>
          </a:xfrm>
        </p:spPr>
        <p:txBody>
          <a:bodyPr>
            <a:noAutofit/>
          </a:bodyPr>
          <a:lstStyle>
            <a:lvl1pPr>
              <a:defRPr sz="800" b="0">
                <a:solidFill>
                  <a:schemeClr val="tx1"/>
                </a:solidFill>
              </a:defRPr>
            </a:lvl1pPr>
          </a:lstStyle>
          <a:p>
            <a:pPr lvl="0"/>
            <a:r>
              <a:rPr lang="en-US"/>
              <a:t>Title</a:t>
            </a:r>
          </a:p>
        </p:txBody>
      </p:sp>
      <p:sp>
        <p:nvSpPr>
          <p:cNvPr id="46" name="Oval 45">
            <a:extLst>
              <a:ext uri="{FF2B5EF4-FFF2-40B4-BE49-F238E27FC236}">
                <a16:creationId xmlns:a16="http://schemas.microsoft.com/office/drawing/2014/main" id="{DB6F8E3C-92C4-44CB-8BDF-F252FE96D445}"/>
              </a:ext>
            </a:extLst>
          </p:cNvPr>
          <p:cNvSpPr/>
          <p:nvPr userDrawn="1"/>
        </p:nvSpPr>
        <p:spPr>
          <a:xfrm>
            <a:off x="9211862"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7" name="Oval 46">
            <a:extLst>
              <a:ext uri="{FF2B5EF4-FFF2-40B4-BE49-F238E27FC236}">
                <a16:creationId xmlns:a16="http://schemas.microsoft.com/office/drawing/2014/main" id="{E5A173CA-6356-4210-A86B-CD4E3103E6F4}"/>
              </a:ext>
            </a:extLst>
          </p:cNvPr>
          <p:cNvSpPr/>
          <p:nvPr userDrawn="1"/>
        </p:nvSpPr>
        <p:spPr>
          <a:xfrm>
            <a:off x="9211862"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Picture Placeholder 4">
            <a:extLst>
              <a:ext uri="{FF2B5EF4-FFF2-40B4-BE49-F238E27FC236}">
                <a16:creationId xmlns:a16="http://schemas.microsoft.com/office/drawing/2014/main" id="{FB7699D2-7DFD-4CF4-93AE-9E49A4165EDD}"/>
              </a:ext>
            </a:extLst>
          </p:cNvPr>
          <p:cNvSpPr>
            <a:spLocks noGrp="1"/>
          </p:cNvSpPr>
          <p:nvPr>
            <p:ph type="pic" sz="quarter" idx="59"/>
          </p:nvPr>
        </p:nvSpPr>
        <p:spPr>
          <a:xfrm>
            <a:off x="9211862"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9" name="Text Placeholder 25">
            <a:extLst>
              <a:ext uri="{FF2B5EF4-FFF2-40B4-BE49-F238E27FC236}">
                <a16:creationId xmlns:a16="http://schemas.microsoft.com/office/drawing/2014/main" id="{C4A8971B-3C49-487D-AB01-46EDC6960821}"/>
              </a:ext>
            </a:extLst>
          </p:cNvPr>
          <p:cNvSpPr>
            <a:spLocks noGrp="1"/>
          </p:cNvSpPr>
          <p:nvPr>
            <p:ph type="body" sz="quarter" idx="60" hasCustomPrompt="1"/>
          </p:nvPr>
        </p:nvSpPr>
        <p:spPr>
          <a:xfrm>
            <a:off x="9218841" y="2861887"/>
            <a:ext cx="2075688" cy="153888"/>
          </a:xfrm>
        </p:spPr>
        <p:txBody>
          <a:bodyPr>
            <a:noAutofit/>
          </a:bodyPr>
          <a:lstStyle>
            <a:lvl1pPr>
              <a:defRPr sz="1000" b="1">
                <a:solidFill>
                  <a:schemeClr val="accent2"/>
                </a:solidFill>
              </a:defRPr>
            </a:lvl1pPr>
          </a:lstStyle>
          <a:p>
            <a:pPr lvl="0"/>
            <a:r>
              <a:rPr lang="en-US"/>
              <a:t>Name</a:t>
            </a:r>
          </a:p>
        </p:txBody>
      </p:sp>
      <p:sp>
        <p:nvSpPr>
          <p:cNvPr id="50" name="Text Placeholder 25">
            <a:extLst>
              <a:ext uri="{FF2B5EF4-FFF2-40B4-BE49-F238E27FC236}">
                <a16:creationId xmlns:a16="http://schemas.microsoft.com/office/drawing/2014/main" id="{C6742971-294D-42CD-99E3-A5511155F103}"/>
              </a:ext>
            </a:extLst>
          </p:cNvPr>
          <p:cNvSpPr>
            <a:spLocks noGrp="1"/>
          </p:cNvSpPr>
          <p:nvPr>
            <p:ph type="body" sz="quarter" idx="61" hasCustomPrompt="1"/>
          </p:nvPr>
        </p:nvSpPr>
        <p:spPr>
          <a:xfrm>
            <a:off x="9218841" y="3062566"/>
            <a:ext cx="2075688" cy="153888"/>
          </a:xfrm>
        </p:spPr>
        <p:txBody>
          <a:bodyPr>
            <a:noAutofit/>
          </a:bodyPr>
          <a:lstStyle>
            <a:lvl1pPr>
              <a:defRPr sz="800" b="0">
                <a:solidFill>
                  <a:schemeClr val="tx1"/>
                </a:solidFill>
              </a:defRPr>
            </a:lvl1pPr>
          </a:lstStyle>
          <a:p>
            <a:pPr lvl="0"/>
            <a:r>
              <a:rPr lang="en-US"/>
              <a:t>Title</a:t>
            </a:r>
          </a:p>
        </p:txBody>
      </p:sp>
      <p:sp>
        <p:nvSpPr>
          <p:cNvPr id="51" name="Text Placeholder 25">
            <a:extLst>
              <a:ext uri="{FF2B5EF4-FFF2-40B4-BE49-F238E27FC236}">
                <a16:creationId xmlns:a16="http://schemas.microsoft.com/office/drawing/2014/main" id="{47773848-CD6C-48D6-909D-8C04F7149604}"/>
              </a:ext>
            </a:extLst>
          </p:cNvPr>
          <p:cNvSpPr>
            <a:spLocks noGrp="1"/>
          </p:cNvSpPr>
          <p:nvPr>
            <p:ph type="body" sz="quarter" idx="80" hasCustomPrompt="1"/>
          </p:nvPr>
        </p:nvSpPr>
        <p:spPr>
          <a:xfrm>
            <a:off x="685800" y="34247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2" name="Text Placeholder 25">
            <a:extLst>
              <a:ext uri="{FF2B5EF4-FFF2-40B4-BE49-F238E27FC236}">
                <a16:creationId xmlns:a16="http://schemas.microsoft.com/office/drawing/2014/main" id="{4DF59AA6-ABE0-483F-B8CD-2854F3157436}"/>
              </a:ext>
            </a:extLst>
          </p:cNvPr>
          <p:cNvSpPr>
            <a:spLocks noGrp="1"/>
          </p:cNvSpPr>
          <p:nvPr>
            <p:ph type="body" sz="quarter" idx="81" hasCustomPrompt="1"/>
          </p:nvPr>
        </p:nvSpPr>
        <p:spPr>
          <a:xfrm>
            <a:off x="3527821" y="34279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3" name="Text Placeholder 25">
            <a:extLst>
              <a:ext uri="{FF2B5EF4-FFF2-40B4-BE49-F238E27FC236}">
                <a16:creationId xmlns:a16="http://schemas.microsoft.com/office/drawing/2014/main" id="{0F8EDE6A-8F66-4A36-8106-1BD6D675CDE6}"/>
              </a:ext>
            </a:extLst>
          </p:cNvPr>
          <p:cNvSpPr>
            <a:spLocks noGrp="1"/>
          </p:cNvSpPr>
          <p:nvPr>
            <p:ph type="body" sz="quarter" idx="82" hasCustomPrompt="1"/>
          </p:nvPr>
        </p:nvSpPr>
        <p:spPr>
          <a:xfrm>
            <a:off x="6369841" y="34310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4" name="Text Placeholder 25">
            <a:extLst>
              <a:ext uri="{FF2B5EF4-FFF2-40B4-BE49-F238E27FC236}">
                <a16:creationId xmlns:a16="http://schemas.microsoft.com/office/drawing/2014/main" id="{1DFB5BEC-E3FD-40F8-9561-4619F284D6B1}"/>
              </a:ext>
            </a:extLst>
          </p:cNvPr>
          <p:cNvSpPr>
            <a:spLocks noGrp="1"/>
          </p:cNvSpPr>
          <p:nvPr>
            <p:ph type="body" sz="quarter" idx="83" hasCustomPrompt="1"/>
          </p:nvPr>
        </p:nvSpPr>
        <p:spPr>
          <a:xfrm>
            <a:off x="9211863" y="34342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491373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55" name="Oval 54">
            <a:extLst>
              <a:ext uri="{FF2B5EF4-FFF2-40B4-BE49-F238E27FC236}">
                <a16:creationId xmlns:a16="http://schemas.microsoft.com/office/drawing/2014/main" id="{E9AF78CE-5412-4E5C-9656-E6FC3CA843D2}"/>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6" name="Oval 55">
            <a:extLst>
              <a:ext uri="{FF2B5EF4-FFF2-40B4-BE49-F238E27FC236}">
                <a16:creationId xmlns:a16="http://schemas.microsoft.com/office/drawing/2014/main" id="{75A33D07-5DED-4A8D-97D8-2E49E1329271}"/>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7" name="Picture Placeholder 4">
            <a:extLst>
              <a:ext uri="{FF2B5EF4-FFF2-40B4-BE49-F238E27FC236}">
                <a16:creationId xmlns:a16="http://schemas.microsoft.com/office/drawing/2014/main" id="{6B16E0F6-E482-46E2-813E-E90D9B4E90A8}"/>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58" name="Text Placeholder 25">
            <a:extLst>
              <a:ext uri="{FF2B5EF4-FFF2-40B4-BE49-F238E27FC236}">
                <a16:creationId xmlns:a16="http://schemas.microsoft.com/office/drawing/2014/main" id="{CC1EF80F-5B47-4904-BE9A-C24196F60D33}"/>
              </a:ext>
            </a:extLst>
          </p:cNvPr>
          <p:cNvSpPr>
            <a:spLocks noGrp="1"/>
          </p:cNvSpPr>
          <p:nvPr>
            <p:ph type="body" sz="quarter" idx="18" hasCustomPrompt="1"/>
          </p:nvPr>
        </p:nvSpPr>
        <p:spPr>
          <a:xfrm>
            <a:off x="702076" y="2861887"/>
            <a:ext cx="1713635" cy="153888"/>
          </a:xfrm>
        </p:spPr>
        <p:txBody>
          <a:bodyPr>
            <a:noAutofit/>
          </a:bodyPr>
          <a:lstStyle>
            <a:lvl1pPr>
              <a:defRPr sz="1000" b="1">
                <a:solidFill>
                  <a:schemeClr val="accent2"/>
                </a:solidFill>
              </a:defRPr>
            </a:lvl1pPr>
          </a:lstStyle>
          <a:p>
            <a:pPr lvl="0"/>
            <a:r>
              <a:rPr lang="en-US"/>
              <a:t>Name</a:t>
            </a:r>
          </a:p>
        </p:txBody>
      </p:sp>
      <p:sp>
        <p:nvSpPr>
          <p:cNvPr id="59" name="Text Placeholder 25">
            <a:extLst>
              <a:ext uri="{FF2B5EF4-FFF2-40B4-BE49-F238E27FC236}">
                <a16:creationId xmlns:a16="http://schemas.microsoft.com/office/drawing/2014/main" id="{C5693792-2A2F-4E05-8AD3-526BAE1CF1D1}"/>
              </a:ext>
            </a:extLst>
          </p:cNvPr>
          <p:cNvSpPr>
            <a:spLocks noGrp="1"/>
          </p:cNvSpPr>
          <p:nvPr>
            <p:ph type="body" sz="quarter" idx="23" hasCustomPrompt="1"/>
          </p:nvPr>
        </p:nvSpPr>
        <p:spPr>
          <a:xfrm>
            <a:off x="702077" y="3062578"/>
            <a:ext cx="1710235" cy="153888"/>
          </a:xfrm>
        </p:spPr>
        <p:txBody>
          <a:bodyPr>
            <a:noAutofit/>
          </a:bodyPr>
          <a:lstStyle>
            <a:lvl1pPr>
              <a:defRPr sz="800" b="0">
                <a:solidFill>
                  <a:schemeClr val="tx1"/>
                </a:solidFill>
              </a:defRPr>
            </a:lvl1pPr>
          </a:lstStyle>
          <a:p>
            <a:pPr lvl="0"/>
            <a:r>
              <a:rPr lang="en-US"/>
              <a:t>Title</a:t>
            </a:r>
          </a:p>
        </p:txBody>
      </p:sp>
      <p:sp>
        <p:nvSpPr>
          <p:cNvPr id="60" name="Oval 59">
            <a:extLst>
              <a:ext uri="{FF2B5EF4-FFF2-40B4-BE49-F238E27FC236}">
                <a16:creationId xmlns:a16="http://schemas.microsoft.com/office/drawing/2014/main" id="{DB1E999E-CAD5-48DF-B8FD-1676F9DB2334}"/>
              </a:ext>
            </a:extLst>
          </p:cNvPr>
          <p:cNvSpPr/>
          <p:nvPr userDrawn="1"/>
        </p:nvSpPr>
        <p:spPr>
          <a:xfrm>
            <a:off x="2893966"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1" name="Oval 60">
            <a:extLst>
              <a:ext uri="{FF2B5EF4-FFF2-40B4-BE49-F238E27FC236}">
                <a16:creationId xmlns:a16="http://schemas.microsoft.com/office/drawing/2014/main" id="{B6E71C7D-3556-4320-94F1-88EC97CDEFA1}"/>
              </a:ext>
            </a:extLst>
          </p:cNvPr>
          <p:cNvSpPr/>
          <p:nvPr userDrawn="1"/>
        </p:nvSpPr>
        <p:spPr>
          <a:xfrm>
            <a:off x="2893966"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2" name="Picture Placeholder 4">
            <a:extLst>
              <a:ext uri="{FF2B5EF4-FFF2-40B4-BE49-F238E27FC236}">
                <a16:creationId xmlns:a16="http://schemas.microsoft.com/office/drawing/2014/main" id="{8DB386CB-A3B9-4F85-96CB-E7EFE942E6F3}"/>
              </a:ext>
            </a:extLst>
          </p:cNvPr>
          <p:cNvSpPr>
            <a:spLocks noGrp="1"/>
          </p:cNvSpPr>
          <p:nvPr>
            <p:ph type="pic" sz="quarter" idx="47"/>
          </p:nvPr>
        </p:nvSpPr>
        <p:spPr>
          <a:xfrm>
            <a:off x="2893966"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3" name="Text Placeholder 25">
            <a:extLst>
              <a:ext uri="{FF2B5EF4-FFF2-40B4-BE49-F238E27FC236}">
                <a16:creationId xmlns:a16="http://schemas.microsoft.com/office/drawing/2014/main" id="{F0E6FCB9-9FBA-493B-A44E-84E19B4F6490}"/>
              </a:ext>
            </a:extLst>
          </p:cNvPr>
          <p:cNvSpPr>
            <a:spLocks noGrp="1"/>
          </p:cNvSpPr>
          <p:nvPr>
            <p:ph type="body" sz="quarter" idx="48" hasCustomPrompt="1"/>
          </p:nvPr>
        </p:nvSpPr>
        <p:spPr>
          <a:xfrm>
            <a:off x="2898797" y="2861887"/>
            <a:ext cx="1717351" cy="153888"/>
          </a:xfrm>
        </p:spPr>
        <p:txBody>
          <a:bodyPr>
            <a:noAutofit/>
          </a:bodyPr>
          <a:lstStyle>
            <a:lvl1pPr>
              <a:defRPr sz="1000" b="1">
                <a:solidFill>
                  <a:schemeClr val="accent2"/>
                </a:solidFill>
              </a:defRPr>
            </a:lvl1pPr>
          </a:lstStyle>
          <a:p>
            <a:pPr lvl="0"/>
            <a:r>
              <a:rPr lang="en-US"/>
              <a:t>Name</a:t>
            </a:r>
          </a:p>
        </p:txBody>
      </p:sp>
      <p:sp>
        <p:nvSpPr>
          <p:cNvPr id="64" name="Text Placeholder 25">
            <a:extLst>
              <a:ext uri="{FF2B5EF4-FFF2-40B4-BE49-F238E27FC236}">
                <a16:creationId xmlns:a16="http://schemas.microsoft.com/office/drawing/2014/main" id="{B80D7612-B58D-4C42-A030-3B9D3AC2DF45}"/>
              </a:ext>
            </a:extLst>
          </p:cNvPr>
          <p:cNvSpPr>
            <a:spLocks noGrp="1"/>
          </p:cNvSpPr>
          <p:nvPr>
            <p:ph type="body" sz="quarter" idx="49" hasCustomPrompt="1"/>
          </p:nvPr>
        </p:nvSpPr>
        <p:spPr>
          <a:xfrm>
            <a:off x="2898797" y="3062574"/>
            <a:ext cx="1717351" cy="153888"/>
          </a:xfrm>
        </p:spPr>
        <p:txBody>
          <a:bodyPr>
            <a:noAutofit/>
          </a:bodyPr>
          <a:lstStyle>
            <a:lvl1pPr>
              <a:defRPr sz="800" b="0">
                <a:solidFill>
                  <a:schemeClr val="tx1"/>
                </a:solidFill>
              </a:defRPr>
            </a:lvl1pPr>
          </a:lstStyle>
          <a:p>
            <a:pPr lvl="0"/>
            <a:r>
              <a:rPr lang="en-US"/>
              <a:t>Title</a:t>
            </a:r>
          </a:p>
        </p:txBody>
      </p:sp>
      <p:sp>
        <p:nvSpPr>
          <p:cNvPr id="65" name="Oval 64">
            <a:extLst>
              <a:ext uri="{FF2B5EF4-FFF2-40B4-BE49-F238E27FC236}">
                <a16:creationId xmlns:a16="http://schemas.microsoft.com/office/drawing/2014/main" id="{C59494FF-4D32-4469-BAE0-CC9C8270415D}"/>
              </a:ext>
            </a:extLst>
          </p:cNvPr>
          <p:cNvSpPr/>
          <p:nvPr userDrawn="1"/>
        </p:nvSpPr>
        <p:spPr>
          <a:xfrm>
            <a:off x="5124662"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6" name="Oval 65">
            <a:extLst>
              <a:ext uri="{FF2B5EF4-FFF2-40B4-BE49-F238E27FC236}">
                <a16:creationId xmlns:a16="http://schemas.microsoft.com/office/drawing/2014/main" id="{78D6F888-A3E8-42E7-8DA9-2490AADC2A2C}"/>
              </a:ext>
            </a:extLst>
          </p:cNvPr>
          <p:cNvSpPr/>
          <p:nvPr userDrawn="1"/>
        </p:nvSpPr>
        <p:spPr>
          <a:xfrm>
            <a:off x="5124662"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7" name="Picture Placeholder 4">
            <a:extLst>
              <a:ext uri="{FF2B5EF4-FFF2-40B4-BE49-F238E27FC236}">
                <a16:creationId xmlns:a16="http://schemas.microsoft.com/office/drawing/2014/main" id="{67541DD3-9D99-4EBA-B89E-42B72E748D57}"/>
              </a:ext>
            </a:extLst>
          </p:cNvPr>
          <p:cNvSpPr>
            <a:spLocks noGrp="1"/>
          </p:cNvSpPr>
          <p:nvPr>
            <p:ph type="pic" sz="quarter" idx="53"/>
          </p:nvPr>
        </p:nvSpPr>
        <p:spPr>
          <a:xfrm>
            <a:off x="5124662"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8" name="Text Placeholder 25">
            <a:extLst>
              <a:ext uri="{FF2B5EF4-FFF2-40B4-BE49-F238E27FC236}">
                <a16:creationId xmlns:a16="http://schemas.microsoft.com/office/drawing/2014/main" id="{89BF8225-0944-4F7A-9B9D-53E8322F77D0}"/>
              </a:ext>
            </a:extLst>
          </p:cNvPr>
          <p:cNvSpPr>
            <a:spLocks noGrp="1"/>
          </p:cNvSpPr>
          <p:nvPr>
            <p:ph type="body" sz="quarter" idx="54" hasCustomPrompt="1"/>
          </p:nvPr>
        </p:nvSpPr>
        <p:spPr>
          <a:xfrm>
            <a:off x="5121443" y="2861887"/>
            <a:ext cx="1717351" cy="153888"/>
          </a:xfrm>
        </p:spPr>
        <p:txBody>
          <a:bodyPr>
            <a:noAutofit/>
          </a:bodyPr>
          <a:lstStyle>
            <a:lvl1pPr>
              <a:defRPr sz="1000" b="1">
                <a:solidFill>
                  <a:schemeClr val="accent2"/>
                </a:solidFill>
              </a:defRPr>
            </a:lvl1pPr>
          </a:lstStyle>
          <a:p>
            <a:pPr lvl="0"/>
            <a:r>
              <a:rPr lang="en-US"/>
              <a:t>Name</a:t>
            </a:r>
          </a:p>
        </p:txBody>
      </p:sp>
      <p:sp>
        <p:nvSpPr>
          <p:cNvPr id="69" name="Text Placeholder 25">
            <a:extLst>
              <a:ext uri="{FF2B5EF4-FFF2-40B4-BE49-F238E27FC236}">
                <a16:creationId xmlns:a16="http://schemas.microsoft.com/office/drawing/2014/main" id="{AD78782E-B0B4-45F2-977F-21E9B9E42E88}"/>
              </a:ext>
            </a:extLst>
          </p:cNvPr>
          <p:cNvSpPr>
            <a:spLocks noGrp="1"/>
          </p:cNvSpPr>
          <p:nvPr>
            <p:ph type="body" sz="quarter" idx="55" hasCustomPrompt="1"/>
          </p:nvPr>
        </p:nvSpPr>
        <p:spPr>
          <a:xfrm>
            <a:off x="5121443" y="3062570"/>
            <a:ext cx="1717351" cy="153888"/>
          </a:xfrm>
        </p:spPr>
        <p:txBody>
          <a:bodyPr>
            <a:noAutofit/>
          </a:bodyPr>
          <a:lstStyle>
            <a:lvl1pPr>
              <a:defRPr sz="800" b="0">
                <a:solidFill>
                  <a:schemeClr val="tx1"/>
                </a:solidFill>
              </a:defRPr>
            </a:lvl1pPr>
          </a:lstStyle>
          <a:p>
            <a:pPr lvl="0"/>
            <a:r>
              <a:rPr lang="en-US"/>
              <a:t>Title</a:t>
            </a:r>
          </a:p>
        </p:txBody>
      </p:sp>
      <p:sp>
        <p:nvSpPr>
          <p:cNvPr id="70" name="Oval 69">
            <a:extLst>
              <a:ext uri="{FF2B5EF4-FFF2-40B4-BE49-F238E27FC236}">
                <a16:creationId xmlns:a16="http://schemas.microsoft.com/office/drawing/2014/main" id="{81288442-C8CF-4FE6-8C98-6895EF28CB76}"/>
              </a:ext>
            </a:extLst>
          </p:cNvPr>
          <p:cNvSpPr/>
          <p:nvPr userDrawn="1"/>
        </p:nvSpPr>
        <p:spPr>
          <a:xfrm>
            <a:off x="7397501"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1" name="Oval 70">
            <a:extLst>
              <a:ext uri="{FF2B5EF4-FFF2-40B4-BE49-F238E27FC236}">
                <a16:creationId xmlns:a16="http://schemas.microsoft.com/office/drawing/2014/main" id="{C42621B5-CC3B-412A-818C-CB223665694A}"/>
              </a:ext>
            </a:extLst>
          </p:cNvPr>
          <p:cNvSpPr/>
          <p:nvPr userDrawn="1"/>
        </p:nvSpPr>
        <p:spPr>
          <a:xfrm>
            <a:off x="7397501"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2" name="Picture Placeholder 4">
            <a:extLst>
              <a:ext uri="{FF2B5EF4-FFF2-40B4-BE49-F238E27FC236}">
                <a16:creationId xmlns:a16="http://schemas.microsoft.com/office/drawing/2014/main" id="{FF9CB1CB-61F5-4011-BEA3-0EA28426F805}"/>
              </a:ext>
            </a:extLst>
          </p:cNvPr>
          <p:cNvSpPr>
            <a:spLocks noGrp="1"/>
          </p:cNvSpPr>
          <p:nvPr>
            <p:ph type="pic" sz="quarter" idx="59"/>
          </p:nvPr>
        </p:nvSpPr>
        <p:spPr>
          <a:xfrm>
            <a:off x="7397501"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3" name="Text Placeholder 25">
            <a:extLst>
              <a:ext uri="{FF2B5EF4-FFF2-40B4-BE49-F238E27FC236}">
                <a16:creationId xmlns:a16="http://schemas.microsoft.com/office/drawing/2014/main" id="{057213C8-9C49-4261-9789-205D78EE989D}"/>
              </a:ext>
            </a:extLst>
          </p:cNvPr>
          <p:cNvSpPr>
            <a:spLocks noGrp="1"/>
          </p:cNvSpPr>
          <p:nvPr>
            <p:ph type="body" sz="quarter" idx="60" hasCustomPrompt="1"/>
          </p:nvPr>
        </p:nvSpPr>
        <p:spPr>
          <a:xfrm>
            <a:off x="7404480" y="2861887"/>
            <a:ext cx="1717351" cy="153888"/>
          </a:xfrm>
        </p:spPr>
        <p:txBody>
          <a:bodyPr>
            <a:noAutofit/>
          </a:bodyPr>
          <a:lstStyle>
            <a:lvl1pPr>
              <a:defRPr sz="1000" b="1">
                <a:solidFill>
                  <a:schemeClr val="accent2"/>
                </a:solidFill>
              </a:defRPr>
            </a:lvl1pPr>
          </a:lstStyle>
          <a:p>
            <a:pPr lvl="0"/>
            <a:r>
              <a:rPr lang="en-US"/>
              <a:t>Name</a:t>
            </a:r>
          </a:p>
        </p:txBody>
      </p:sp>
      <p:sp>
        <p:nvSpPr>
          <p:cNvPr id="74" name="Text Placeholder 25">
            <a:extLst>
              <a:ext uri="{FF2B5EF4-FFF2-40B4-BE49-F238E27FC236}">
                <a16:creationId xmlns:a16="http://schemas.microsoft.com/office/drawing/2014/main" id="{FA47F2DC-0FF8-4C02-B8C9-E34DC6DABAC0}"/>
              </a:ext>
            </a:extLst>
          </p:cNvPr>
          <p:cNvSpPr>
            <a:spLocks noGrp="1"/>
          </p:cNvSpPr>
          <p:nvPr>
            <p:ph type="body" sz="quarter" idx="61" hasCustomPrompt="1"/>
          </p:nvPr>
        </p:nvSpPr>
        <p:spPr>
          <a:xfrm>
            <a:off x="7404480" y="3062566"/>
            <a:ext cx="1717351" cy="153888"/>
          </a:xfrm>
        </p:spPr>
        <p:txBody>
          <a:bodyPr>
            <a:noAutofit/>
          </a:bodyPr>
          <a:lstStyle>
            <a:lvl1pPr>
              <a:defRPr sz="800" b="0">
                <a:solidFill>
                  <a:schemeClr val="tx1"/>
                </a:solidFill>
              </a:defRPr>
            </a:lvl1pPr>
          </a:lstStyle>
          <a:p>
            <a:pPr lvl="0"/>
            <a:r>
              <a:rPr lang="en-US"/>
              <a:t>Title</a:t>
            </a:r>
          </a:p>
        </p:txBody>
      </p:sp>
      <p:sp>
        <p:nvSpPr>
          <p:cNvPr id="75" name="Text Placeholder 25">
            <a:extLst>
              <a:ext uri="{FF2B5EF4-FFF2-40B4-BE49-F238E27FC236}">
                <a16:creationId xmlns:a16="http://schemas.microsoft.com/office/drawing/2014/main" id="{767FFEB9-E9DC-4D8E-8B24-87FF9EA8772F}"/>
              </a:ext>
            </a:extLst>
          </p:cNvPr>
          <p:cNvSpPr>
            <a:spLocks noGrp="1"/>
          </p:cNvSpPr>
          <p:nvPr>
            <p:ph type="body" sz="quarter" idx="80" hasCustomPrompt="1"/>
          </p:nvPr>
        </p:nvSpPr>
        <p:spPr>
          <a:xfrm>
            <a:off x="685801" y="34247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6" name="Text Placeholder 25">
            <a:extLst>
              <a:ext uri="{FF2B5EF4-FFF2-40B4-BE49-F238E27FC236}">
                <a16:creationId xmlns:a16="http://schemas.microsoft.com/office/drawing/2014/main" id="{164BD267-C1A8-4BC2-AA22-B18B8C2026A5}"/>
              </a:ext>
            </a:extLst>
          </p:cNvPr>
          <p:cNvSpPr>
            <a:spLocks noGrp="1"/>
          </p:cNvSpPr>
          <p:nvPr>
            <p:ph type="body" sz="quarter" idx="81" hasCustomPrompt="1"/>
          </p:nvPr>
        </p:nvSpPr>
        <p:spPr>
          <a:xfrm>
            <a:off x="2889269" y="34279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7" name="Text Placeholder 25">
            <a:extLst>
              <a:ext uri="{FF2B5EF4-FFF2-40B4-BE49-F238E27FC236}">
                <a16:creationId xmlns:a16="http://schemas.microsoft.com/office/drawing/2014/main" id="{CEA09DAA-A9A6-4CA9-BAE8-22B59D11962D}"/>
              </a:ext>
            </a:extLst>
          </p:cNvPr>
          <p:cNvSpPr>
            <a:spLocks noGrp="1"/>
          </p:cNvSpPr>
          <p:nvPr>
            <p:ph type="body" sz="quarter" idx="82" hasCustomPrompt="1"/>
          </p:nvPr>
        </p:nvSpPr>
        <p:spPr>
          <a:xfrm>
            <a:off x="5116410" y="34310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8" name="Text Placeholder 25">
            <a:extLst>
              <a:ext uri="{FF2B5EF4-FFF2-40B4-BE49-F238E27FC236}">
                <a16:creationId xmlns:a16="http://schemas.microsoft.com/office/drawing/2014/main" id="{168118A0-6245-488F-9F12-B7A84160BE1B}"/>
              </a:ext>
            </a:extLst>
          </p:cNvPr>
          <p:cNvSpPr>
            <a:spLocks noGrp="1"/>
          </p:cNvSpPr>
          <p:nvPr>
            <p:ph type="body" sz="quarter" idx="83" hasCustomPrompt="1"/>
          </p:nvPr>
        </p:nvSpPr>
        <p:spPr>
          <a:xfrm>
            <a:off x="7397502"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9" name="Oval 78">
            <a:extLst>
              <a:ext uri="{FF2B5EF4-FFF2-40B4-BE49-F238E27FC236}">
                <a16:creationId xmlns:a16="http://schemas.microsoft.com/office/drawing/2014/main" id="{FE459B10-6EF2-4332-83DA-5AB89854EB26}"/>
              </a:ext>
            </a:extLst>
          </p:cNvPr>
          <p:cNvSpPr/>
          <p:nvPr userDrawn="1"/>
        </p:nvSpPr>
        <p:spPr>
          <a:xfrm>
            <a:off x="9591669"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FAE818BF-F08A-4A9A-B964-A9C28BA80EB6}"/>
              </a:ext>
            </a:extLst>
          </p:cNvPr>
          <p:cNvSpPr/>
          <p:nvPr userDrawn="1"/>
        </p:nvSpPr>
        <p:spPr>
          <a:xfrm>
            <a:off x="9591669"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3C763A4-19D1-4726-B0F2-A07D4879E8E6}"/>
              </a:ext>
            </a:extLst>
          </p:cNvPr>
          <p:cNvSpPr>
            <a:spLocks noGrp="1"/>
          </p:cNvSpPr>
          <p:nvPr>
            <p:ph type="pic" sz="quarter" idx="84"/>
          </p:nvPr>
        </p:nvSpPr>
        <p:spPr>
          <a:xfrm>
            <a:off x="9591669"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511604EE-039B-43CE-BA85-03D3D11996A3}"/>
              </a:ext>
            </a:extLst>
          </p:cNvPr>
          <p:cNvSpPr>
            <a:spLocks noGrp="1"/>
          </p:cNvSpPr>
          <p:nvPr>
            <p:ph type="body" sz="quarter" idx="85" hasCustomPrompt="1"/>
          </p:nvPr>
        </p:nvSpPr>
        <p:spPr>
          <a:xfrm>
            <a:off x="9598649" y="2861887"/>
            <a:ext cx="1717351"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106DBAF3-F595-44F7-94F7-E12DAC2394EC}"/>
              </a:ext>
            </a:extLst>
          </p:cNvPr>
          <p:cNvSpPr>
            <a:spLocks noGrp="1"/>
          </p:cNvSpPr>
          <p:nvPr>
            <p:ph type="body" sz="quarter" idx="86" hasCustomPrompt="1"/>
          </p:nvPr>
        </p:nvSpPr>
        <p:spPr>
          <a:xfrm>
            <a:off x="9598649" y="3062566"/>
            <a:ext cx="1717351" cy="153888"/>
          </a:xfrm>
        </p:spPr>
        <p:txBody>
          <a:bodyPr>
            <a:noAutofit/>
          </a:bodyPr>
          <a:lstStyle>
            <a:lvl1pPr>
              <a:defRPr sz="800" b="0">
                <a:solidFill>
                  <a:schemeClr val="tx1"/>
                </a:solidFill>
              </a:defRPr>
            </a:lvl1pPr>
          </a:lstStyle>
          <a:p>
            <a:pPr lvl="0"/>
            <a:r>
              <a:rPr lang="en-US"/>
              <a:t>Title</a:t>
            </a:r>
          </a:p>
        </p:txBody>
      </p:sp>
      <p:sp>
        <p:nvSpPr>
          <p:cNvPr id="84" name="Text Placeholder 25">
            <a:extLst>
              <a:ext uri="{FF2B5EF4-FFF2-40B4-BE49-F238E27FC236}">
                <a16:creationId xmlns:a16="http://schemas.microsoft.com/office/drawing/2014/main" id="{2C37F45D-05FB-4653-8105-FC508250788A}"/>
              </a:ext>
            </a:extLst>
          </p:cNvPr>
          <p:cNvSpPr>
            <a:spLocks noGrp="1"/>
          </p:cNvSpPr>
          <p:nvPr>
            <p:ph type="body" sz="quarter" idx="87" hasCustomPrompt="1"/>
          </p:nvPr>
        </p:nvSpPr>
        <p:spPr>
          <a:xfrm>
            <a:off x="9591670"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3378103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Bi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2400758"/>
            <a:ext cx="3529584" cy="274320"/>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750212"/>
            <a:ext cx="3529584" cy="723300"/>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2133600"/>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6039398" y="23935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6039398" y="23935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6039398" y="23935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6039399" y="3584702"/>
            <a:ext cx="1664208"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6039399" y="3785393"/>
            <a:ext cx="1664208"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939546" y="23935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939546" y="23935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939546" y="23935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939545" y="3584702"/>
            <a:ext cx="1664208"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939545" y="3785389"/>
            <a:ext cx="1664208"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845221" y="23935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845221" y="23935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845221" y="23935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845220" y="3584702"/>
            <a:ext cx="1664208"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845220" y="3785385"/>
            <a:ext cx="1664208"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8D57F8EF-0F96-84F8-86BC-8834C208D9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5590340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dividual Bio">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pic>
        <p:nvPicPr>
          <p:cNvPr id="3" name="Graphic 2">
            <a:extLst>
              <a:ext uri="{FF2B5EF4-FFF2-40B4-BE49-F238E27FC236}">
                <a16:creationId xmlns:a16="http://schemas.microsoft.com/office/drawing/2014/main" id="{42F1268A-75A4-75F9-8EAC-0CEB01AE79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79269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dividual Bio w/ Contacts">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cxnSp>
        <p:nvCxnSpPr>
          <p:cNvPr id="3" name="Straight Connector 2">
            <a:extLst>
              <a:ext uri="{FF2B5EF4-FFF2-40B4-BE49-F238E27FC236}">
                <a16:creationId xmlns:a16="http://schemas.microsoft.com/office/drawing/2014/main" id="{AE1C420A-89EA-000F-87AB-BEC35C965F9A}"/>
              </a:ext>
            </a:extLst>
          </p:cNvPr>
          <p:cNvCxnSpPr>
            <a:cxnSpLocks/>
          </p:cNvCxnSpPr>
          <p:nvPr userDrawn="1"/>
        </p:nvCxnSpPr>
        <p:spPr>
          <a:xfrm>
            <a:off x="685801" y="4500614"/>
            <a:ext cx="1371601" cy="0"/>
          </a:xfrm>
          <a:prstGeom prst="line">
            <a:avLst/>
          </a:prstGeom>
          <a:ln w="15875" cap="sq">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25">
            <a:extLst>
              <a:ext uri="{FF2B5EF4-FFF2-40B4-BE49-F238E27FC236}">
                <a16:creationId xmlns:a16="http://schemas.microsoft.com/office/drawing/2014/main" id="{C1B1E276-528A-24F5-4929-E66C33900A09}"/>
              </a:ext>
            </a:extLst>
          </p:cNvPr>
          <p:cNvSpPr>
            <a:spLocks noGrp="1"/>
          </p:cNvSpPr>
          <p:nvPr>
            <p:ph type="body" sz="quarter" idx="28" hasCustomPrompt="1"/>
          </p:nvPr>
        </p:nvSpPr>
        <p:spPr>
          <a:xfrm>
            <a:off x="685799" y="4269817"/>
            <a:ext cx="1828755" cy="153888"/>
          </a:xfrm>
        </p:spPr>
        <p:txBody>
          <a:bodyPr>
            <a:noAutofit/>
          </a:bodyPr>
          <a:lstStyle>
            <a:lvl1pPr>
              <a:defRPr sz="1000" b="0">
                <a:solidFill>
                  <a:schemeClr val="bg1"/>
                </a:solidFill>
              </a:defRPr>
            </a:lvl1pPr>
          </a:lstStyle>
          <a:p>
            <a:pPr lvl="0"/>
            <a:r>
              <a:rPr lang="en-US"/>
              <a:t>Location</a:t>
            </a:r>
          </a:p>
        </p:txBody>
      </p:sp>
      <p:sp>
        <p:nvSpPr>
          <p:cNvPr id="5" name="Text Placeholder 25">
            <a:extLst>
              <a:ext uri="{FF2B5EF4-FFF2-40B4-BE49-F238E27FC236}">
                <a16:creationId xmlns:a16="http://schemas.microsoft.com/office/drawing/2014/main" id="{022242FD-9196-C2E1-16C3-E3F838C29563}"/>
              </a:ext>
            </a:extLst>
          </p:cNvPr>
          <p:cNvSpPr>
            <a:spLocks noGrp="1"/>
          </p:cNvSpPr>
          <p:nvPr>
            <p:ph type="body" sz="quarter" idx="29" hasCustomPrompt="1"/>
          </p:nvPr>
        </p:nvSpPr>
        <p:spPr>
          <a:xfrm>
            <a:off x="685797" y="4740919"/>
            <a:ext cx="1828755" cy="564256"/>
          </a:xfrm>
        </p:spPr>
        <p:txBody>
          <a:bodyPr>
            <a:noAutofit/>
          </a:bodyPr>
          <a:lstStyle>
            <a:lvl1pPr>
              <a:spcBef>
                <a:spcPts val="300"/>
              </a:spcBef>
              <a:defRPr sz="1000" b="0">
                <a:solidFill>
                  <a:schemeClr val="bg1"/>
                </a:solidFill>
              </a:defRPr>
            </a:lvl1pPr>
          </a:lstStyle>
          <a:p>
            <a:pPr lvl="0"/>
            <a:r>
              <a:rPr lang="en-US"/>
              <a:t>Contact Info</a:t>
            </a:r>
          </a:p>
        </p:txBody>
      </p:sp>
      <p:pic>
        <p:nvPicPr>
          <p:cNvPr id="6" name="Graphic 5">
            <a:extLst>
              <a:ext uri="{FF2B5EF4-FFF2-40B4-BE49-F238E27FC236}">
                <a16:creationId xmlns:a16="http://schemas.microsoft.com/office/drawing/2014/main" id="{36AE606C-A84E-0935-3C79-EB10C3F8F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9145911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xperience - 4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0"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0" y="2133601"/>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3924401"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969" y="804675"/>
            <a:ext cx="52760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2"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6231907"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6231907" y="2139107"/>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7368655"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7368757" y="265176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7368655"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7368655"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7368757"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7368655"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D03ADB49-77F8-8910-C7AD-5FDF9993D6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644337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xperience - 6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2" y="2133601"/>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569" y="804675"/>
            <a:ext cx="52764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4380793"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4380793"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5517539"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5517642"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5517539"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5517539"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5517642"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5517539"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6" name="Round Diagonal Corner Rectangle 95">
            <a:extLst>
              <a:ext uri="{FF2B5EF4-FFF2-40B4-BE49-F238E27FC236}">
                <a16:creationId xmlns:a16="http://schemas.microsoft.com/office/drawing/2014/main" id="{5AAAEB23-6AC6-B9E8-140F-E54883B197D4}"/>
              </a:ext>
            </a:extLst>
          </p:cNvPr>
          <p:cNvSpPr/>
          <p:nvPr userDrawn="1"/>
        </p:nvSpPr>
        <p:spPr>
          <a:xfrm>
            <a:off x="806586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7" name="Round Diagonal Corner Rectangle 96">
            <a:extLst>
              <a:ext uri="{FF2B5EF4-FFF2-40B4-BE49-F238E27FC236}">
                <a16:creationId xmlns:a16="http://schemas.microsoft.com/office/drawing/2014/main" id="{64B26C10-F03D-FA58-B4A2-7FAF5B68E7FF}"/>
              </a:ext>
            </a:extLst>
          </p:cNvPr>
          <p:cNvSpPr/>
          <p:nvPr userDrawn="1"/>
        </p:nvSpPr>
        <p:spPr>
          <a:xfrm>
            <a:off x="8065862"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8" name="Text Placeholder 3">
            <a:extLst>
              <a:ext uri="{FF2B5EF4-FFF2-40B4-BE49-F238E27FC236}">
                <a16:creationId xmlns:a16="http://schemas.microsoft.com/office/drawing/2014/main" id="{CC324BC1-5EC0-C525-7FE6-5C7E259E0D74}"/>
              </a:ext>
            </a:extLst>
          </p:cNvPr>
          <p:cNvSpPr>
            <a:spLocks noGrp="1"/>
          </p:cNvSpPr>
          <p:nvPr>
            <p:ph type="body" sz="quarter" idx="26" hasCustomPrompt="1"/>
          </p:nvPr>
        </p:nvSpPr>
        <p:spPr>
          <a:xfrm>
            <a:off x="920647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2" name="Text Placeholder 18">
            <a:extLst>
              <a:ext uri="{FF2B5EF4-FFF2-40B4-BE49-F238E27FC236}">
                <a16:creationId xmlns:a16="http://schemas.microsoft.com/office/drawing/2014/main" id="{5CBB922A-02E4-63DD-DBA0-7A5C20B830DD}"/>
              </a:ext>
            </a:extLst>
          </p:cNvPr>
          <p:cNvSpPr>
            <a:spLocks noGrp="1"/>
          </p:cNvSpPr>
          <p:nvPr>
            <p:ph type="body" sz="quarter" idx="27" hasCustomPrompt="1"/>
          </p:nvPr>
        </p:nvSpPr>
        <p:spPr>
          <a:xfrm>
            <a:off x="920657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06" name="Text Placeholder 3">
            <a:extLst>
              <a:ext uri="{FF2B5EF4-FFF2-40B4-BE49-F238E27FC236}">
                <a16:creationId xmlns:a16="http://schemas.microsoft.com/office/drawing/2014/main" id="{E3463C9E-7119-52F5-FF6B-9A12762C26F7}"/>
              </a:ext>
            </a:extLst>
          </p:cNvPr>
          <p:cNvSpPr>
            <a:spLocks noGrp="1"/>
          </p:cNvSpPr>
          <p:nvPr>
            <p:ph type="body" sz="quarter" idx="28" hasCustomPrompt="1"/>
          </p:nvPr>
        </p:nvSpPr>
        <p:spPr>
          <a:xfrm>
            <a:off x="920647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108" name="Text Placeholder 3">
            <a:extLst>
              <a:ext uri="{FF2B5EF4-FFF2-40B4-BE49-F238E27FC236}">
                <a16:creationId xmlns:a16="http://schemas.microsoft.com/office/drawing/2014/main" id="{C1EAC531-5177-7F9E-D2C0-FD5893A1AE26}"/>
              </a:ext>
            </a:extLst>
          </p:cNvPr>
          <p:cNvSpPr>
            <a:spLocks noGrp="1"/>
          </p:cNvSpPr>
          <p:nvPr>
            <p:ph type="body" sz="quarter" idx="29" hasCustomPrompt="1"/>
          </p:nvPr>
        </p:nvSpPr>
        <p:spPr>
          <a:xfrm>
            <a:off x="9198800"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9" name="Text Placeholder 18">
            <a:extLst>
              <a:ext uri="{FF2B5EF4-FFF2-40B4-BE49-F238E27FC236}">
                <a16:creationId xmlns:a16="http://schemas.microsoft.com/office/drawing/2014/main" id="{C40EB149-6081-FE01-B5AD-1BBCBEED3CD8}"/>
              </a:ext>
            </a:extLst>
          </p:cNvPr>
          <p:cNvSpPr>
            <a:spLocks noGrp="1"/>
          </p:cNvSpPr>
          <p:nvPr>
            <p:ph type="body" sz="quarter" idx="30" hasCustomPrompt="1"/>
          </p:nvPr>
        </p:nvSpPr>
        <p:spPr>
          <a:xfrm>
            <a:off x="919890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10" name="Text Placeholder 3">
            <a:extLst>
              <a:ext uri="{FF2B5EF4-FFF2-40B4-BE49-F238E27FC236}">
                <a16:creationId xmlns:a16="http://schemas.microsoft.com/office/drawing/2014/main" id="{4B93C006-DFEC-64BC-C102-D398127C80FF}"/>
              </a:ext>
            </a:extLst>
          </p:cNvPr>
          <p:cNvSpPr>
            <a:spLocks noGrp="1"/>
          </p:cNvSpPr>
          <p:nvPr>
            <p:ph type="body" sz="quarter" idx="31" hasCustomPrompt="1"/>
          </p:nvPr>
        </p:nvSpPr>
        <p:spPr>
          <a:xfrm>
            <a:off x="9198800"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32A5AC41-890D-AE8F-305B-370B6551FA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6278392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Experienc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81E43C13-34C0-F47B-BD5D-9F3D5444B8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564380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Experience - 8X Long">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087F30E5-53DE-3C17-8453-537B0E159A3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40742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rm Overview – Map Dar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solidFill>
                  <a:schemeClr val="bg1"/>
                </a:solidFill>
              </a:rPr>
              <a:t>Every leader needs a trusted team </a:t>
            </a:r>
            <a:br>
              <a:rPr lang="en-US" sz="1200">
                <a:solidFill>
                  <a:schemeClr val="bg1"/>
                </a:solidFill>
              </a:rPr>
            </a:br>
            <a:r>
              <a:rPr lang="en-US" sz="1200">
                <a:solidFill>
                  <a:schemeClr val="bg1"/>
                </a:solidFill>
              </a:rPr>
              <a:t>of advisors as they navigate a rapidly changing world. Drawing upon our global team and expansive network, we provide fully integrated advisory services to help clients solve complex business challenges and achieve their goals.</a:t>
            </a:r>
          </a:p>
          <a:p>
            <a:pPr algn="l"/>
            <a:endParaRPr lang="en-US" sz="1200">
              <a:solidFill>
                <a:schemeClr val="bg1"/>
              </a:solidFill>
            </a:endParaRPr>
          </a:p>
        </p:txBody>
      </p:sp>
      <p:sp>
        <p:nvSpPr>
          <p:cNvPr id="11" name="Rectangle 10">
            <a:extLst>
              <a:ext uri="{FF2B5EF4-FFF2-40B4-BE49-F238E27FC236}">
                <a16:creationId xmlns:a16="http://schemas.microsoft.com/office/drawing/2014/main" id="{6C40CAB6-3339-DC64-DB81-9C27369C4338}"/>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Google Shape;270;p8">
            <a:extLst>
              <a:ext uri="{FF2B5EF4-FFF2-40B4-BE49-F238E27FC236}">
                <a16:creationId xmlns:a16="http://schemas.microsoft.com/office/drawing/2014/main" id="{309FFE31-05EB-2D68-8DBB-D2B31A9FE145}"/>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85" name="Google Shape;271;p8">
            <a:extLst>
              <a:ext uri="{FF2B5EF4-FFF2-40B4-BE49-F238E27FC236}">
                <a16:creationId xmlns:a16="http://schemas.microsoft.com/office/drawing/2014/main" id="{0393F097-54DE-A5E6-7841-A7BC4BB997D8}"/>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Offices</a:t>
            </a:r>
            <a:endParaRPr sz="1600" b="1">
              <a:solidFill>
                <a:schemeClr val="bg1"/>
              </a:solidFill>
              <a:latin typeface="Arial"/>
              <a:ea typeface="Arial"/>
              <a:cs typeface="Arial"/>
              <a:sym typeface="Arial"/>
            </a:endParaRPr>
          </a:p>
        </p:txBody>
      </p:sp>
      <p:sp>
        <p:nvSpPr>
          <p:cNvPr id="86" name="Google Shape;272;p8">
            <a:extLst>
              <a:ext uri="{FF2B5EF4-FFF2-40B4-BE49-F238E27FC236}">
                <a16:creationId xmlns:a16="http://schemas.microsoft.com/office/drawing/2014/main" id="{4C7048CB-760F-4DDE-2119-3E8F52360320}"/>
              </a:ext>
            </a:extLst>
          </p:cNvPr>
          <p:cNvSpPr txBox="1"/>
          <p:nvPr userDrawn="1"/>
        </p:nvSpPr>
        <p:spPr>
          <a:xfrm>
            <a:off x="7159942"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50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7" name="Google Shape;273;p8">
            <a:extLst>
              <a:ext uri="{FF2B5EF4-FFF2-40B4-BE49-F238E27FC236}">
                <a16:creationId xmlns:a16="http://schemas.microsoft.com/office/drawing/2014/main" id="{AFA9DD3E-43C9-47ED-3509-2F6CD7D6B4C9}"/>
              </a:ext>
            </a:extLst>
          </p:cNvPr>
          <p:cNvSpPr txBox="1"/>
          <p:nvPr userDrawn="1"/>
        </p:nvSpPr>
        <p:spPr>
          <a:xfrm>
            <a:off x="7159941"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People</a:t>
            </a:r>
            <a:endParaRPr sz="1600" b="1">
              <a:solidFill>
                <a:schemeClr val="bg1"/>
              </a:solidFill>
              <a:latin typeface="Arial"/>
              <a:ea typeface="Arial"/>
              <a:cs typeface="Arial"/>
              <a:sym typeface="Arial"/>
            </a:endParaRPr>
          </a:p>
        </p:txBody>
      </p:sp>
      <p:sp>
        <p:nvSpPr>
          <p:cNvPr id="88" name="Google Shape;274;p8">
            <a:extLst>
              <a:ext uri="{FF2B5EF4-FFF2-40B4-BE49-F238E27FC236}">
                <a16:creationId xmlns:a16="http://schemas.microsoft.com/office/drawing/2014/main" id="{C3520302-2896-B8F4-426E-884A44062EAE}"/>
              </a:ext>
            </a:extLst>
          </p:cNvPr>
          <p:cNvSpPr txBox="1"/>
          <p:nvPr userDrawn="1"/>
        </p:nvSpPr>
        <p:spPr>
          <a:xfrm>
            <a:off x="9558558"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9" name="Google Shape;275;p8">
            <a:extLst>
              <a:ext uri="{FF2B5EF4-FFF2-40B4-BE49-F238E27FC236}">
                <a16:creationId xmlns:a16="http://schemas.microsoft.com/office/drawing/2014/main" id="{D2962320-02BE-841A-EFFC-21314C1AF101}"/>
              </a:ext>
            </a:extLst>
          </p:cNvPr>
          <p:cNvSpPr txBox="1"/>
          <p:nvPr userDrawn="1"/>
        </p:nvSpPr>
        <p:spPr>
          <a:xfrm>
            <a:off x="955855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Clients</a:t>
            </a:r>
            <a:endParaRPr sz="1600" b="1">
              <a:solidFill>
                <a:schemeClr val="bg1"/>
              </a:solidFill>
              <a:latin typeface="Arial"/>
              <a:ea typeface="Arial"/>
              <a:cs typeface="Arial"/>
              <a:sym typeface="Arial"/>
            </a:endParaRPr>
          </a:p>
        </p:txBody>
      </p:sp>
      <p:grpSp>
        <p:nvGrpSpPr>
          <p:cNvPr id="128" name="Group 127">
            <a:extLst>
              <a:ext uri="{FF2B5EF4-FFF2-40B4-BE49-F238E27FC236}">
                <a16:creationId xmlns:a16="http://schemas.microsoft.com/office/drawing/2014/main" id="{75FCF8F7-EFCE-BDBD-C568-095F14A372B2}"/>
              </a:ext>
            </a:extLst>
          </p:cNvPr>
          <p:cNvGrpSpPr/>
          <p:nvPr userDrawn="1"/>
        </p:nvGrpSpPr>
        <p:grpSpPr>
          <a:xfrm>
            <a:off x="4586247" y="5105372"/>
            <a:ext cx="686464" cy="686469"/>
            <a:chOff x="4586247" y="5105370"/>
            <a:chExt cx="686464" cy="686469"/>
          </a:xfrm>
        </p:grpSpPr>
        <p:sp>
          <p:nvSpPr>
            <p:cNvPr id="91" name="Freeform 90">
              <a:extLst>
                <a:ext uri="{FF2B5EF4-FFF2-40B4-BE49-F238E27FC236}">
                  <a16:creationId xmlns:a16="http://schemas.microsoft.com/office/drawing/2014/main" id="{B14F9ED1-F45A-B604-7811-AFFCC47C4737}"/>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chemeClr val="bg1"/>
            </a:solidFill>
            <a:ln w="1358" cap="flat">
              <a:noFill/>
              <a:prstDash val="solid"/>
              <a:miter/>
            </a:ln>
          </p:spPr>
          <p:txBody>
            <a:bodyPr rtlCol="0" anchor="ctr"/>
            <a:lstStyle/>
            <a:p>
              <a:endParaRPr lang="en-US" sz="1800"/>
            </a:p>
          </p:txBody>
        </p:sp>
        <p:sp>
          <p:nvSpPr>
            <p:cNvPr id="92" name="Freeform 91">
              <a:extLst>
                <a:ext uri="{FF2B5EF4-FFF2-40B4-BE49-F238E27FC236}">
                  <a16:creationId xmlns:a16="http://schemas.microsoft.com/office/drawing/2014/main" id="{19F91141-7005-4CBD-15FD-A51F3206CB4A}"/>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93" name="Freeform 92">
              <a:extLst>
                <a:ext uri="{FF2B5EF4-FFF2-40B4-BE49-F238E27FC236}">
                  <a16:creationId xmlns:a16="http://schemas.microsoft.com/office/drawing/2014/main" id="{CC4A9FA3-2CA7-95D7-FDEF-9995E8BFEB5F}"/>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F5FF50C9-C408-7B34-13D3-31599998D6B3}"/>
              </a:ext>
            </a:extLst>
          </p:cNvPr>
          <p:cNvGrpSpPr/>
          <p:nvPr userDrawn="1"/>
        </p:nvGrpSpPr>
        <p:grpSpPr>
          <a:xfrm>
            <a:off x="6358483" y="5126375"/>
            <a:ext cx="673531" cy="673667"/>
            <a:chOff x="6469554" y="5126373"/>
            <a:chExt cx="673530" cy="673667"/>
          </a:xfrm>
        </p:grpSpPr>
        <p:sp>
          <p:nvSpPr>
            <p:cNvPr id="95" name="Freeform 94">
              <a:extLst>
                <a:ext uri="{FF2B5EF4-FFF2-40B4-BE49-F238E27FC236}">
                  <a16:creationId xmlns:a16="http://schemas.microsoft.com/office/drawing/2014/main" id="{0248B344-E1F4-CC11-3488-F01D5DCEAF57}"/>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96" name="Freeform 95">
              <a:extLst>
                <a:ext uri="{FF2B5EF4-FFF2-40B4-BE49-F238E27FC236}">
                  <a16:creationId xmlns:a16="http://schemas.microsoft.com/office/drawing/2014/main" id="{EC1F55DD-F614-08B4-7588-9804D6D1FBD5}"/>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FA81D051-481F-0986-006E-FB05BB0B7D0C}"/>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chemeClr val="bg1"/>
            </a:solidFill>
            <a:ln w="1358"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39D8061C-5419-4F70-88C0-5809CDE7A56C}"/>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F367B6D5-6A68-1D64-B73E-6FFDD69A78FB}"/>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369C1C6F-2EB7-2352-2804-D44CD644583D}"/>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135333BE-5D7E-F2E4-A12A-E0210C60F987}"/>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chemeClr val="bg1"/>
            </a:solidFill>
            <a:ln w="1358" cap="flat">
              <a:noFill/>
              <a:prstDash val="solid"/>
              <a:miter/>
            </a:ln>
          </p:spPr>
          <p:txBody>
            <a:bodyPr rtlCol="0" anchor="ctr"/>
            <a:lstStyle/>
            <a:p>
              <a:endParaRPr lang="en-US" sz="1800"/>
            </a:p>
          </p:txBody>
        </p:sp>
        <p:grpSp>
          <p:nvGrpSpPr>
            <p:cNvPr id="102" name="Graphic 45">
              <a:extLst>
                <a:ext uri="{FF2B5EF4-FFF2-40B4-BE49-F238E27FC236}">
                  <a16:creationId xmlns:a16="http://schemas.microsoft.com/office/drawing/2014/main" id="{0739040E-9D29-F0A9-BCC0-2E42B1EA771D}"/>
                </a:ext>
              </a:extLst>
            </p:cNvPr>
            <p:cNvGrpSpPr/>
            <p:nvPr/>
          </p:nvGrpSpPr>
          <p:grpSpPr>
            <a:xfrm>
              <a:off x="6469554" y="5396899"/>
              <a:ext cx="124605" cy="81935"/>
              <a:chOff x="6469554" y="5396899"/>
              <a:chExt cx="124605" cy="81935"/>
            </a:xfrm>
          </p:grpSpPr>
          <p:sp>
            <p:nvSpPr>
              <p:cNvPr id="103" name="Freeform 102">
                <a:extLst>
                  <a:ext uri="{FF2B5EF4-FFF2-40B4-BE49-F238E27FC236}">
                    <a16:creationId xmlns:a16="http://schemas.microsoft.com/office/drawing/2014/main" id="{5F98E638-89EC-A930-7BD9-4ED8A018F3B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3080AD0D-7D0A-6C38-0FF9-DD4D48A4BBDF}"/>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31" name="Group 130">
            <a:extLst>
              <a:ext uri="{FF2B5EF4-FFF2-40B4-BE49-F238E27FC236}">
                <a16:creationId xmlns:a16="http://schemas.microsoft.com/office/drawing/2014/main" id="{326AE6BD-8DE5-E355-7D6B-D3187FCBA529}"/>
              </a:ext>
            </a:extLst>
          </p:cNvPr>
          <p:cNvGrpSpPr/>
          <p:nvPr userDrawn="1"/>
        </p:nvGrpSpPr>
        <p:grpSpPr>
          <a:xfrm>
            <a:off x="8847583" y="5163516"/>
            <a:ext cx="590395" cy="592053"/>
            <a:chOff x="9116173" y="5163514"/>
            <a:chExt cx="590395" cy="592053"/>
          </a:xfrm>
        </p:grpSpPr>
        <p:sp>
          <p:nvSpPr>
            <p:cNvPr id="106" name="Freeform 105">
              <a:extLst>
                <a:ext uri="{FF2B5EF4-FFF2-40B4-BE49-F238E27FC236}">
                  <a16:creationId xmlns:a16="http://schemas.microsoft.com/office/drawing/2014/main" id="{F989D503-AF66-9BC7-CA39-172D83F13F7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38E32AF5-8C94-0AD1-AEDF-D8CEE60EFA74}"/>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BCA5FE83-E403-FB75-5145-6E71B074F7E1}"/>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46BD7882-68D1-EB90-9B23-0EC0A2825FF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0234A89C-D647-0FBA-4B81-5F97E8897226}"/>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96F3BFD1-5488-A8C4-ED08-D362A5F40F2C}"/>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9E095A11-9B7C-BCCE-19BB-346F67888812}"/>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F01137ED-AFFD-90C8-14EC-4CA0007EF110}"/>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6D7F4FEB-21C4-4CA1-04B6-E5EFE44086E2}"/>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B38A527-F17D-CAD5-BC72-CEB46BA97E8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64D1DB01-7D2D-02CB-0EE8-8FDF1C5FAC75}"/>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89E213BC-892B-5949-4CC1-CFF7137907CA}"/>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18" name="Freeform 117">
              <a:extLst>
                <a:ext uri="{FF2B5EF4-FFF2-40B4-BE49-F238E27FC236}">
                  <a16:creationId xmlns:a16="http://schemas.microsoft.com/office/drawing/2014/main" id="{9A4D2B0D-CDDD-41F5-A4DA-E601F810098E}"/>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19" name="Freeform 118">
              <a:extLst>
                <a:ext uri="{FF2B5EF4-FFF2-40B4-BE49-F238E27FC236}">
                  <a16:creationId xmlns:a16="http://schemas.microsoft.com/office/drawing/2014/main" id="{3A201001-BD96-788C-7ED7-DDED98497114}"/>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chemeClr val="bg1"/>
            </a:solidFill>
            <a:ln w="1284" cap="flat">
              <a:noFill/>
              <a:prstDash val="solid"/>
              <a:miter/>
            </a:ln>
          </p:spPr>
          <p:txBody>
            <a:bodyPr rtlCol="0" anchor="ctr"/>
            <a:lstStyle/>
            <a:p>
              <a:endParaRPr lang="en-US" sz="1800"/>
            </a:p>
          </p:txBody>
        </p:sp>
        <p:sp>
          <p:nvSpPr>
            <p:cNvPr id="120" name="Freeform 119">
              <a:extLst>
                <a:ext uri="{FF2B5EF4-FFF2-40B4-BE49-F238E27FC236}">
                  <a16:creationId xmlns:a16="http://schemas.microsoft.com/office/drawing/2014/main" id="{45F4A2A8-5A8B-6FA7-379B-2A325859BD45}"/>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chemeClr val="bg1"/>
            </a:solidFill>
            <a:ln w="1284"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F87BA4BE-83CE-DC8D-B528-43FC5AC179E4}"/>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chemeClr val="bg1"/>
            </a:solidFill>
            <a:ln w="1284"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F5BF2841-1E37-B2A0-8EE5-EC21686D2371}"/>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chemeClr val="bg1"/>
            </a:solidFill>
            <a:ln w="1284"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56921C82-285D-C1A1-6107-1F2DA296092D}"/>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chemeClr val="bg1"/>
            </a:solidFill>
            <a:ln w="1284"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9E85590D-BAD9-FB0E-E39A-F9F561468734}"/>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chemeClr val="bg1"/>
            </a:solidFill>
            <a:ln w="1284"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DF8100AD-9D5E-00CB-F2DD-97A4B94C8490}"/>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chemeClr val="bg1"/>
            </a:solidFill>
            <a:ln w="1284"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C581A98C-4C70-653F-D914-77C0B5D4C115}"/>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chemeClr val="bg1"/>
            </a:solidFill>
            <a:ln w="1284" cap="flat">
              <a:noFill/>
              <a:prstDash val="solid"/>
              <a:miter/>
            </a:ln>
          </p:spPr>
          <p:txBody>
            <a:bodyPr rtlCol="0" anchor="ctr"/>
            <a:lstStyle/>
            <a:p>
              <a:endParaRPr lang="en-US" sz="1800"/>
            </a:p>
          </p:txBody>
        </p:sp>
        <p:sp>
          <p:nvSpPr>
            <p:cNvPr id="127" name="Freeform 126">
              <a:extLst>
                <a:ext uri="{FF2B5EF4-FFF2-40B4-BE49-F238E27FC236}">
                  <a16:creationId xmlns:a16="http://schemas.microsoft.com/office/drawing/2014/main" id="{B45DB41B-82BB-6579-4C14-1293A3B1D6F2}"/>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chemeClr val="bg1"/>
            </a:solidFill>
            <a:ln w="1284" cap="flat">
              <a:noFill/>
              <a:prstDash val="solid"/>
              <a:miter/>
            </a:ln>
          </p:spPr>
          <p:txBody>
            <a:bodyPr rtlCol="0" anchor="ctr"/>
            <a:lstStyle/>
            <a:p>
              <a:endParaRPr lang="en-US" sz="1800"/>
            </a:p>
          </p:txBody>
        </p:sp>
      </p:grpSp>
      <p:pic>
        <p:nvPicPr>
          <p:cNvPr id="3" name="Graphic 2">
            <a:extLst>
              <a:ext uri="{FF2B5EF4-FFF2-40B4-BE49-F238E27FC236}">
                <a16:creationId xmlns:a16="http://schemas.microsoft.com/office/drawing/2014/main" id="{71686409-37A4-B56C-9A46-40FFF8655E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8895903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xperience - 12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3528285"/>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533100"/>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3"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29"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5"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5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8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5"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1"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8902" y="804675"/>
            <a:ext cx="5280156"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76" name="Text Placeholder 3">
            <a:extLst>
              <a:ext uri="{FF2B5EF4-FFF2-40B4-BE49-F238E27FC236}">
                <a16:creationId xmlns:a16="http://schemas.microsoft.com/office/drawing/2014/main" id="{13428054-B8AD-FCB7-A7E1-4AE96EF2152D}"/>
              </a:ext>
            </a:extLst>
          </p:cNvPr>
          <p:cNvSpPr>
            <a:spLocks noGrp="1"/>
          </p:cNvSpPr>
          <p:nvPr>
            <p:ph type="body" sz="quarter" idx="30" hasCustomPrompt="1"/>
          </p:nvPr>
        </p:nvSpPr>
        <p:spPr>
          <a:xfrm>
            <a:off x="183633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836432"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1" name="Text Placeholder 3">
            <a:extLst>
              <a:ext uri="{FF2B5EF4-FFF2-40B4-BE49-F238E27FC236}">
                <a16:creationId xmlns:a16="http://schemas.microsoft.com/office/drawing/2014/main" id="{CC7664F7-9555-AD3F-32F2-8BFA0F9283EE}"/>
              </a:ext>
            </a:extLst>
          </p:cNvPr>
          <p:cNvSpPr>
            <a:spLocks noGrp="1"/>
          </p:cNvSpPr>
          <p:nvPr>
            <p:ph type="body" sz="quarter" idx="32" hasCustomPrompt="1"/>
          </p:nvPr>
        </p:nvSpPr>
        <p:spPr>
          <a:xfrm>
            <a:off x="460716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607263"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6" name="Text Placeholder 3">
            <a:extLst>
              <a:ext uri="{FF2B5EF4-FFF2-40B4-BE49-F238E27FC236}">
                <a16:creationId xmlns:a16="http://schemas.microsoft.com/office/drawing/2014/main" id="{7C6FA155-ECAB-A701-E928-0EE977ECC24F}"/>
              </a:ext>
            </a:extLst>
          </p:cNvPr>
          <p:cNvSpPr>
            <a:spLocks noGrp="1"/>
          </p:cNvSpPr>
          <p:nvPr>
            <p:ph type="body" sz="quarter" idx="34" hasCustomPrompt="1"/>
          </p:nvPr>
        </p:nvSpPr>
        <p:spPr>
          <a:xfrm>
            <a:off x="7368027"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368129"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25C723F5-6409-4845-6B55-15E54C8414EB}"/>
              </a:ext>
            </a:extLst>
          </p:cNvPr>
          <p:cNvSpPr>
            <a:spLocks noGrp="1"/>
          </p:cNvSpPr>
          <p:nvPr>
            <p:ph type="body" sz="quarter" idx="36" hasCustomPrompt="1"/>
          </p:nvPr>
        </p:nvSpPr>
        <p:spPr>
          <a:xfrm>
            <a:off x="10128893"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10128995"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72389768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xperience - 16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567905" y="1709987"/>
            <a:ext cx="1490905" cy="561631"/>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338091"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098958"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9859823"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574986"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345818"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106683"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9867550"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56726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33809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098958"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9859823"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Round Diagonal Corner Rectangle 10">
            <a:extLst>
              <a:ext uri="{FF2B5EF4-FFF2-40B4-BE49-F238E27FC236}">
                <a16:creationId xmlns:a16="http://schemas.microsoft.com/office/drawing/2014/main" id="{D0D050CA-72FB-0751-2A76-C0F3150CA2E0}"/>
              </a:ext>
            </a:extLst>
          </p:cNvPr>
          <p:cNvSpPr/>
          <p:nvPr userDrawn="1"/>
        </p:nvSpPr>
        <p:spPr>
          <a:xfrm>
            <a:off x="694931"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EA46CB11-4177-C117-85F7-F474759204D9}"/>
              </a:ext>
            </a:extLst>
          </p:cNvPr>
          <p:cNvSpPr/>
          <p:nvPr userDrawn="1"/>
        </p:nvSpPr>
        <p:spPr>
          <a:xfrm>
            <a:off x="345691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7EBA8EF6-BF72-C0E6-F8AF-51FBBC7350A8}"/>
              </a:ext>
            </a:extLst>
          </p:cNvPr>
          <p:cNvSpPr/>
          <p:nvPr userDrawn="1"/>
        </p:nvSpPr>
        <p:spPr>
          <a:xfrm>
            <a:off x="6218903"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5067D52A-92B5-3F22-FC48-BE18BB7C8035}"/>
              </a:ext>
            </a:extLst>
          </p:cNvPr>
          <p:cNvSpPr/>
          <p:nvPr userDrawn="1"/>
        </p:nvSpPr>
        <p:spPr>
          <a:xfrm>
            <a:off x="898088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6" name="Text Placeholder 18">
            <a:extLst>
              <a:ext uri="{FF2B5EF4-FFF2-40B4-BE49-F238E27FC236}">
                <a16:creationId xmlns:a16="http://schemas.microsoft.com/office/drawing/2014/main" id="{BA5158D4-BB05-5208-2D53-8CCDA60E322E}"/>
              </a:ext>
            </a:extLst>
          </p:cNvPr>
          <p:cNvSpPr>
            <a:spLocks noGrp="1"/>
          </p:cNvSpPr>
          <p:nvPr>
            <p:ph type="body" sz="quarter" idx="39" hasCustomPrompt="1"/>
          </p:nvPr>
        </p:nvSpPr>
        <p:spPr>
          <a:xfrm>
            <a:off x="156726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18" name="Text Placeholder 18">
            <a:extLst>
              <a:ext uri="{FF2B5EF4-FFF2-40B4-BE49-F238E27FC236}">
                <a16:creationId xmlns:a16="http://schemas.microsoft.com/office/drawing/2014/main" id="{E3F5931F-4A89-326B-55C8-D0B985E8F23C}"/>
              </a:ext>
            </a:extLst>
          </p:cNvPr>
          <p:cNvSpPr>
            <a:spLocks noGrp="1"/>
          </p:cNvSpPr>
          <p:nvPr>
            <p:ph type="body" sz="quarter" idx="41" hasCustomPrompt="1"/>
          </p:nvPr>
        </p:nvSpPr>
        <p:spPr>
          <a:xfrm>
            <a:off x="433809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1" name="Text Placeholder 18">
            <a:extLst>
              <a:ext uri="{FF2B5EF4-FFF2-40B4-BE49-F238E27FC236}">
                <a16:creationId xmlns:a16="http://schemas.microsoft.com/office/drawing/2014/main" id="{8C8E6BBB-6045-3AA8-7E78-3F5D06A0C6D4}"/>
              </a:ext>
            </a:extLst>
          </p:cNvPr>
          <p:cNvSpPr>
            <a:spLocks noGrp="1"/>
          </p:cNvSpPr>
          <p:nvPr>
            <p:ph type="body" sz="quarter" idx="43" hasCustomPrompt="1"/>
          </p:nvPr>
        </p:nvSpPr>
        <p:spPr>
          <a:xfrm>
            <a:off x="7098958"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3" name="Text Placeholder 18">
            <a:extLst>
              <a:ext uri="{FF2B5EF4-FFF2-40B4-BE49-F238E27FC236}">
                <a16:creationId xmlns:a16="http://schemas.microsoft.com/office/drawing/2014/main" id="{EF72C0FC-76C1-E43D-D576-BD51A9517C42}"/>
              </a:ext>
            </a:extLst>
          </p:cNvPr>
          <p:cNvSpPr>
            <a:spLocks noGrp="1"/>
          </p:cNvSpPr>
          <p:nvPr>
            <p:ph type="body" sz="quarter" idx="45" hasCustomPrompt="1"/>
          </p:nvPr>
        </p:nvSpPr>
        <p:spPr>
          <a:xfrm>
            <a:off x="9859823"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Tree>
    <p:extLst>
      <p:ext uri="{BB962C8B-B14F-4D97-AF65-F5344CB8AC3E}">
        <p14:creationId xmlns:p14="http://schemas.microsoft.com/office/powerpoint/2010/main" val="22006103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meline - 4x">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B746A7-377E-16B5-C98A-9A6AB8602029}"/>
              </a:ext>
            </a:extLst>
          </p:cNvPr>
          <p:cNvCxnSpPr>
            <a:cxnSpLocks/>
            <a:endCxn id="23" idx="2"/>
          </p:cNvCxnSpPr>
          <p:nvPr userDrawn="1"/>
        </p:nvCxnSpPr>
        <p:spPr>
          <a:xfrm>
            <a:off x="692152" y="2138455"/>
            <a:ext cx="95441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832B0EA-F0C0-46AD-6D8B-29632E39817E}"/>
              </a:ext>
            </a:extLst>
          </p:cNvPr>
          <p:cNvSpPr/>
          <p:nvPr userDrawn="1"/>
        </p:nvSpPr>
        <p:spPr>
          <a:xfrm>
            <a:off x="1739543" y="2025655"/>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17" name="Oval 16">
            <a:extLst>
              <a:ext uri="{FF2B5EF4-FFF2-40B4-BE49-F238E27FC236}">
                <a16:creationId xmlns:a16="http://schemas.microsoft.com/office/drawing/2014/main" id="{D03FC197-FF83-CB8A-6AFF-B5B57B41BD38}"/>
              </a:ext>
            </a:extLst>
          </p:cNvPr>
          <p:cNvSpPr/>
          <p:nvPr userDrawn="1"/>
        </p:nvSpPr>
        <p:spPr>
          <a:xfrm>
            <a:off x="4558701" y="2025655"/>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0" name="Oval 19">
            <a:extLst>
              <a:ext uri="{FF2B5EF4-FFF2-40B4-BE49-F238E27FC236}">
                <a16:creationId xmlns:a16="http://schemas.microsoft.com/office/drawing/2014/main" id="{0341252B-D148-ED01-1AD7-BF121647350D}"/>
              </a:ext>
            </a:extLst>
          </p:cNvPr>
          <p:cNvSpPr/>
          <p:nvPr userDrawn="1"/>
        </p:nvSpPr>
        <p:spPr>
          <a:xfrm>
            <a:off x="7416811" y="2025655"/>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3" name="Oval 22">
            <a:extLst>
              <a:ext uri="{FF2B5EF4-FFF2-40B4-BE49-F238E27FC236}">
                <a16:creationId xmlns:a16="http://schemas.microsoft.com/office/drawing/2014/main" id="{568ECBAD-43BA-691A-8F35-F197EB4F6882}"/>
              </a:ext>
            </a:extLst>
          </p:cNvPr>
          <p:cNvSpPr/>
          <p:nvPr userDrawn="1"/>
        </p:nvSpPr>
        <p:spPr>
          <a:xfrm>
            <a:off x="10236343" y="2025655"/>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cxnSp>
        <p:nvCxnSpPr>
          <p:cNvPr id="15" name="Straight Connector 14">
            <a:extLst>
              <a:ext uri="{FF2B5EF4-FFF2-40B4-BE49-F238E27FC236}">
                <a16:creationId xmlns:a16="http://schemas.microsoft.com/office/drawing/2014/main" id="{80D7BB81-3E53-9091-26D7-5621D071CA26}"/>
              </a:ext>
            </a:extLst>
          </p:cNvPr>
          <p:cNvCxnSpPr>
            <a:cxnSpLocks/>
            <a:endCxn id="31" idx="0"/>
          </p:cNvCxnSpPr>
          <p:nvPr userDrawn="1"/>
        </p:nvCxnSpPr>
        <p:spPr>
          <a:xfrm>
            <a:off x="1852344" y="2244130"/>
            <a:ext cx="1" cy="2128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1502" y="2251257"/>
            <a:ext cx="1" cy="199817"/>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9613" y="2251255"/>
            <a:ext cx="1" cy="19394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9145" y="2251257"/>
            <a:ext cx="1" cy="18806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2" y="2456947"/>
            <a:ext cx="2320385"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1310" y="2451072"/>
            <a:ext cx="2320385"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9421" y="2445197"/>
            <a:ext cx="2320385"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8953" y="2439322"/>
            <a:ext cx="2320385"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2" y="3061618"/>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1310"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7364"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8953"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34735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meline - 4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a:endCxn id="23" idx="2"/>
          </p:cNvCxnSpPr>
          <p:nvPr userDrawn="1"/>
        </p:nvCxnSpPr>
        <p:spPr>
          <a:xfrm>
            <a:off x="692151" y="3371457"/>
            <a:ext cx="95388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739543"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852345"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4565660"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8461" y="3484257"/>
            <a:ext cx="1" cy="21208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7415891"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8692" y="3484259"/>
            <a:ext cx="1" cy="20621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10231009"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3812" y="3484257"/>
            <a:ext cx="1" cy="200336"/>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1" y="3702218"/>
            <a:ext cx="2320387"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8268" y="3696343"/>
            <a:ext cx="2320387"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8497" y="3690468"/>
            <a:ext cx="2320387"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3617" y="3684593"/>
            <a:ext cx="2320387"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1" y="4306888"/>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8268"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6441"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3617"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9887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imeline - 5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p:cNvCxnSpPr>
          <p:nvPr userDrawn="1"/>
        </p:nvCxnSpPr>
        <p:spPr>
          <a:xfrm>
            <a:off x="692152" y="3371457"/>
            <a:ext cx="99087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483431"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596233"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3730928"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p:cNvCxnSpPr>
          <p:nvPr userDrawn="1"/>
        </p:nvCxnSpPr>
        <p:spPr>
          <a:xfrm>
            <a:off x="3843728" y="3484259"/>
            <a:ext cx="0" cy="218393"/>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5986959"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p:cNvCxnSpPr>
          <p:nvPr userDrawn="1"/>
        </p:nvCxnSpPr>
        <p:spPr>
          <a:xfrm>
            <a:off x="6099759" y="3484259"/>
            <a:ext cx="0" cy="21496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8236275"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p:cNvCxnSpPr>
          <p:nvPr userDrawn="1"/>
        </p:nvCxnSpPr>
        <p:spPr>
          <a:xfrm>
            <a:off x="8349075" y="3484257"/>
            <a:ext cx="0" cy="21153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C2F9775-FE16-F36C-7B43-4105EA0F0C79}"/>
              </a:ext>
            </a:extLst>
          </p:cNvPr>
          <p:cNvSpPr/>
          <p:nvPr userDrawn="1"/>
        </p:nvSpPr>
        <p:spPr>
          <a:xfrm>
            <a:off x="10488143" y="3258657"/>
            <a:ext cx="225600" cy="225600"/>
          </a:xfrm>
          <a:prstGeom prst="ellipse">
            <a:avLst/>
          </a:prstGeom>
          <a:solidFill>
            <a:schemeClr val="bg1"/>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9" name="Straight Connector 28">
            <a:extLst>
              <a:ext uri="{FF2B5EF4-FFF2-40B4-BE49-F238E27FC236}">
                <a16:creationId xmlns:a16="http://schemas.microsoft.com/office/drawing/2014/main" id="{8F844678-3CE3-0BB5-4AB0-987E3B842B9F}"/>
              </a:ext>
            </a:extLst>
          </p:cNvPr>
          <p:cNvCxnSpPr>
            <a:cxnSpLocks/>
            <a:stCxn id="28" idx="4"/>
          </p:cNvCxnSpPr>
          <p:nvPr userDrawn="1"/>
        </p:nvCxnSpPr>
        <p:spPr>
          <a:xfrm>
            <a:off x="10600943" y="3484257"/>
            <a:ext cx="0" cy="2115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0" y="3702218"/>
            <a:ext cx="1808163"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2938473" y="3696343"/>
            <a:ext cx="1808163"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5196852" y="3690468"/>
            <a:ext cx="1808163"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7445365" y="3684593"/>
            <a:ext cx="1808163" cy="381000"/>
          </a:xfrm>
          <a:solidFill>
            <a:schemeClr val="accent4"/>
          </a:solidFill>
        </p:spPr>
        <p:txBody>
          <a:bodyPr anchor="ctr"/>
          <a:lstStyle>
            <a:lvl1pPr algn="ctr">
              <a:defRPr b="1">
                <a:solidFill>
                  <a:schemeClr val="bg1"/>
                </a:solidFill>
              </a:defRPr>
            </a:lvl1pPr>
          </a:lstStyle>
          <a:p>
            <a:pPr lvl="0"/>
            <a:r>
              <a:rPr lang="en-US"/>
              <a:t>April</a:t>
            </a:r>
          </a:p>
        </p:txBody>
      </p:sp>
      <p:sp>
        <p:nvSpPr>
          <p:cNvPr id="43" name="Text Placeholder 30">
            <a:extLst>
              <a:ext uri="{FF2B5EF4-FFF2-40B4-BE49-F238E27FC236}">
                <a16:creationId xmlns:a16="http://schemas.microsoft.com/office/drawing/2014/main" id="{2D255EAC-D1DA-6013-5FE7-2F71F1CADDEE}"/>
              </a:ext>
            </a:extLst>
          </p:cNvPr>
          <p:cNvSpPr>
            <a:spLocks noGrp="1"/>
          </p:cNvSpPr>
          <p:nvPr>
            <p:ph type="body" sz="quarter" idx="19" hasCustomPrompt="1"/>
          </p:nvPr>
        </p:nvSpPr>
        <p:spPr>
          <a:xfrm>
            <a:off x="9698037" y="3678718"/>
            <a:ext cx="1808163" cy="381000"/>
          </a:xfrm>
          <a:solidFill>
            <a:schemeClr val="accent5"/>
          </a:solidFill>
        </p:spPr>
        <p:txBody>
          <a:bodyPr anchor="ctr"/>
          <a:lstStyle>
            <a:lvl1pPr algn="ctr">
              <a:defRPr b="1">
                <a:solidFill>
                  <a:schemeClr val="bg1"/>
                </a:solidFill>
              </a:defRPr>
            </a:lvl1pPr>
          </a:lstStyle>
          <a:p>
            <a:pPr lvl="0"/>
            <a:r>
              <a:rPr lang="en-US"/>
              <a:t>Day of Launch</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0" y="4306888"/>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2938473"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518479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744536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 name="Text Placeholder 44">
            <a:extLst>
              <a:ext uri="{FF2B5EF4-FFF2-40B4-BE49-F238E27FC236}">
                <a16:creationId xmlns:a16="http://schemas.microsoft.com/office/drawing/2014/main" id="{8E8D3C71-B366-9928-DCF2-CF283AFCB272}"/>
              </a:ext>
            </a:extLst>
          </p:cNvPr>
          <p:cNvSpPr>
            <a:spLocks noGrp="1"/>
          </p:cNvSpPr>
          <p:nvPr>
            <p:ph type="body" sz="quarter" idx="24"/>
          </p:nvPr>
        </p:nvSpPr>
        <p:spPr>
          <a:xfrm>
            <a:off x="9698037"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90005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154328" y="805434"/>
            <a:ext cx="5340096" cy="877824"/>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799" y="2132097"/>
            <a:ext cx="7173487"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6" name="Picture Placeholder 35">
            <a:extLst>
              <a:ext uri="{FF2B5EF4-FFF2-40B4-BE49-F238E27FC236}">
                <a16:creationId xmlns:a16="http://schemas.microsoft.com/office/drawing/2014/main" id="{A30CE16C-A813-7958-D787-4F0EEC596A3F}"/>
              </a:ext>
            </a:extLst>
          </p:cNvPr>
          <p:cNvSpPr>
            <a:spLocks noGrp="1"/>
          </p:cNvSpPr>
          <p:nvPr>
            <p:ph type="pic" sz="quarter" idx="16"/>
          </p:nvPr>
        </p:nvSpPr>
        <p:spPr>
          <a:xfrm>
            <a:off x="7985993" y="2132096"/>
            <a:ext cx="3520209" cy="3747998"/>
          </a:xfrm>
        </p:spPr>
        <p:txBody>
          <a:bodyPr/>
          <a:lstStyle/>
          <a:p>
            <a:r>
              <a:rPr lang="en-US"/>
              <a:t>Click icon to add picture</a:t>
            </a: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3436463" y="2470662"/>
            <a:ext cx="4090988" cy="3070429"/>
          </a:xfrm>
        </p:spPr>
        <p:txBody>
          <a:bodyPr/>
          <a:lstStyle/>
          <a:p>
            <a:pPr lvl="0"/>
            <a:r>
              <a:rPr lang="en-US"/>
              <a:t>Overview Text Here</a:t>
            </a:r>
          </a:p>
        </p:txBody>
      </p:sp>
      <p:pic>
        <p:nvPicPr>
          <p:cNvPr id="4" name="Graphic 3">
            <a:extLst>
              <a:ext uri="{FF2B5EF4-FFF2-40B4-BE49-F238E27FC236}">
                <a16:creationId xmlns:a16="http://schemas.microsoft.com/office/drawing/2014/main" id="{678F4FF5-3EDB-657E-8564-2366463A96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84913122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 - 3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800" y="2132097"/>
            <a:ext cx="10808625"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1019597" y="3940092"/>
            <a:ext cx="1892459" cy="1600999"/>
          </a:xfrm>
        </p:spPr>
        <p:txBody>
          <a:bodyPr/>
          <a:lstStyle>
            <a:lvl1pPr>
              <a:defRPr sz="1100"/>
            </a:lvl1pPr>
          </a:lstStyle>
          <a:p>
            <a:pPr lvl="0"/>
            <a:r>
              <a:rPr lang="en-US"/>
              <a:t>Overview Text Here</a:t>
            </a:r>
          </a:p>
        </p:txBody>
      </p:sp>
      <p:sp>
        <p:nvSpPr>
          <p:cNvPr id="35" name="Text Placeholder 34">
            <a:extLst>
              <a:ext uri="{FF2B5EF4-FFF2-40B4-BE49-F238E27FC236}">
                <a16:creationId xmlns:a16="http://schemas.microsoft.com/office/drawing/2014/main" id="{EE93FDE1-B2A1-E0A2-6E46-CA4576DF6AE6}"/>
              </a:ext>
            </a:extLst>
          </p:cNvPr>
          <p:cNvSpPr>
            <a:spLocks noGrp="1"/>
          </p:cNvSpPr>
          <p:nvPr>
            <p:ph type="body" sz="quarter" idx="18"/>
          </p:nvPr>
        </p:nvSpPr>
        <p:spPr>
          <a:xfrm>
            <a:off x="3822004"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37" name="Text Placeholder 34">
            <a:extLst>
              <a:ext uri="{FF2B5EF4-FFF2-40B4-BE49-F238E27FC236}">
                <a16:creationId xmlns:a16="http://schemas.microsoft.com/office/drawing/2014/main" id="{81949149-2109-7FF1-00B9-1D7D23129BCD}"/>
              </a:ext>
            </a:extLst>
          </p:cNvPr>
          <p:cNvSpPr>
            <a:spLocks noGrp="1"/>
          </p:cNvSpPr>
          <p:nvPr>
            <p:ph type="body" sz="quarter" idx="19"/>
          </p:nvPr>
        </p:nvSpPr>
        <p:spPr>
          <a:xfrm>
            <a:off x="3822004"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0" name="Text Placeholder 34">
            <a:extLst>
              <a:ext uri="{FF2B5EF4-FFF2-40B4-BE49-F238E27FC236}">
                <a16:creationId xmlns:a16="http://schemas.microsoft.com/office/drawing/2014/main" id="{04DD26D8-A2B4-290D-3E18-49F098D16AF2}"/>
              </a:ext>
            </a:extLst>
          </p:cNvPr>
          <p:cNvSpPr>
            <a:spLocks noGrp="1"/>
          </p:cNvSpPr>
          <p:nvPr>
            <p:ph type="body" sz="quarter" idx="20"/>
          </p:nvPr>
        </p:nvSpPr>
        <p:spPr>
          <a:xfrm>
            <a:off x="6443645"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1" name="Text Placeholder 34">
            <a:extLst>
              <a:ext uri="{FF2B5EF4-FFF2-40B4-BE49-F238E27FC236}">
                <a16:creationId xmlns:a16="http://schemas.microsoft.com/office/drawing/2014/main" id="{B0655683-D91D-F757-D31A-F7FFE0545DF2}"/>
              </a:ext>
            </a:extLst>
          </p:cNvPr>
          <p:cNvSpPr>
            <a:spLocks noGrp="1"/>
          </p:cNvSpPr>
          <p:nvPr>
            <p:ph type="body" sz="quarter" idx="21"/>
          </p:nvPr>
        </p:nvSpPr>
        <p:spPr>
          <a:xfrm>
            <a:off x="6443645"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2" name="Text Placeholder 34">
            <a:extLst>
              <a:ext uri="{FF2B5EF4-FFF2-40B4-BE49-F238E27FC236}">
                <a16:creationId xmlns:a16="http://schemas.microsoft.com/office/drawing/2014/main" id="{9D9F4D64-C0A8-9FCB-F2AC-F0D8C3C559D8}"/>
              </a:ext>
            </a:extLst>
          </p:cNvPr>
          <p:cNvSpPr>
            <a:spLocks noGrp="1"/>
          </p:cNvSpPr>
          <p:nvPr>
            <p:ph type="body" sz="quarter" idx="22"/>
          </p:nvPr>
        </p:nvSpPr>
        <p:spPr>
          <a:xfrm>
            <a:off x="9065287"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3" name="Text Placeholder 34">
            <a:extLst>
              <a:ext uri="{FF2B5EF4-FFF2-40B4-BE49-F238E27FC236}">
                <a16:creationId xmlns:a16="http://schemas.microsoft.com/office/drawing/2014/main" id="{B216C8AB-56F9-1B06-5F58-D4D962D8CDEA}"/>
              </a:ext>
            </a:extLst>
          </p:cNvPr>
          <p:cNvSpPr>
            <a:spLocks noGrp="1"/>
          </p:cNvSpPr>
          <p:nvPr>
            <p:ph type="body" sz="quarter" idx="23"/>
          </p:nvPr>
        </p:nvSpPr>
        <p:spPr>
          <a:xfrm>
            <a:off x="9065287"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pic>
        <p:nvPicPr>
          <p:cNvPr id="3" name="Graphic 2">
            <a:extLst>
              <a:ext uri="{FF2B5EF4-FFF2-40B4-BE49-F238E27FC236}">
                <a16:creationId xmlns:a16="http://schemas.microsoft.com/office/drawing/2014/main" id="{B6C6DEF1-5B06-08AC-717C-ADA2CDFE00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6306802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olid Blue Large Tex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3152001"/>
            <a:ext cx="7040879" cy="553998"/>
          </a:xfrm>
        </p:spPr>
        <p:txBody>
          <a:bodyPr vert="horz" lIns="0" tIns="0" rIns="0" bIns="0" rtlCol="0" anchor="ctr">
            <a:noAutofit/>
          </a:bodyPr>
          <a:lstStyle>
            <a:lvl1pPr>
              <a:defRPr lang="en-US" sz="4000" b="1" i="0" kern="1200" dirty="0">
                <a:solidFill>
                  <a:schemeClr val="accent2"/>
                </a:solidFill>
                <a:latin typeface="+mj-lt"/>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9E35DF3B-BEED-BD60-F2DD-5FD7B55B8C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8902010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Gradient Large Text">
    <p:bg>
      <p:bgPr>
        <a:gradFill>
          <a:gsLst>
            <a:gs pos="61000">
              <a:schemeClr val="accent2">
                <a:lumMod val="50000"/>
              </a:schemeClr>
            </a:gs>
            <a:gs pos="0">
              <a:schemeClr val="accent1"/>
            </a:gs>
            <a:gs pos="100000">
              <a:schemeClr val="accent2"/>
            </a:gs>
          </a:gsLst>
          <a:lin ang="2700000" scaled="1"/>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266D09A-C712-99C5-9E8F-33F302DEF35B}"/>
              </a:ext>
            </a:extLst>
          </p:cNvPr>
          <p:cNvPicPr>
            <a:picLocks noChangeAspect="1"/>
          </p:cNvPicPr>
          <p:nvPr userDrawn="1"/>
        </p:nvPicPr>
        <p:blipFill>
          <a:blip r:embed="rId2"/>
          <a:stretch>
            <a:fillRect/>
          </a:stretch>
        </p:blipFill>
        <p:spPr>
          <a:xfrm>
            <a:off x="685800" y="6172202"/>
            <a:ext cx="877824" cy="191091"/>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3152001"/>
            <a:ext cx="6812279" cy="553998"/>
          </a:xfrm>
        </p:spPr>
        <p:txBody>
          <a:bodyPr vert="horz" lIns="0" tIns="0" rIns="0" bIns="0" rtlCol="0" anchor="ctr">
            <a:noAutofit/>
          </a:bodyPr>
          <a:lstStyle>
            <a:lvl1pPr>
              <a:defRPr lang="en-US" sz="40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42849361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Logo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81600" y="3229496"/>
            <a:ext cx="1828800" cy="399013"/>
          </a:xfrm>
          <a:prstGeom prst="rect">
            <a:avLst/>
          </a:prstGeom>
        </p:spPr>
      </p:pic>
    </p:spTree>
    <p:extLst>
      <p:ext uri="{BB962C8B-B14F-4D97-AF65-F5344CB8AC3E}">
        <p14:creationId xmlns:p14="http://schemas.microsoft.com/office/powerpoint/2010/main" val="3280737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rm Overview – Map Whit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3" name="Google Shape;270;p8">
            <a:extLst>
              <a:ext uri="{FF2B5EF4-FFF2-40B4-BE49-F238E27FC236}">
                <a16:creationId xmlns:a16="http://schemas.microsoft.com/office/drawing/2014/main" id="{38ED740C-746D-DF1E-C6A7-D72601FD42A3}"/>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4" name="Google Shape;271;p8">
            <a:extLst>
              <a:ext uri="{FF2B5EF4-FFF2-40B4-BE49-F238E27FC236}">
                <a16:creationId xmlns:a16="http://schemas.microsoft.com/office/drawing/2014/main" id="{983BAC08-1388-5121-25B4-B32F4289979F}"/>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Offices</a:t>
            </a:r>
            <a:endParaRPr sz="1600" b="1">
              <a:solidFill>
                <a:schemeClr val="tx2"/>
              </a:solidFill>
              <a:latin typeface="Arial"/>
              <a:ea typeface="Arial"/>
              <a:cs typeface="Arial"/>
              <a:sym typeface="Arial"/>
            </a:endParaRPr>
          </a:p>
        </p:txBody>
      </p:sp>
      <p:sp>
        <p:nvSpPr>
          <p:cNvPr id="5" name="Google Shape;272;p8">
            <a:extLst>
              <a:ext uri="{FF2B5EF4-FFF2-40B4-BE49-F238E27FC236}">
                <a16:creationId xmlns:a16="http://schemas.microsoft.com/office/drawing/2014/main" id="{22C4BE7D-4E5F-7B2D-9991-64A14CEFACD4}"/>
              </a:ext>
            </a:extLst>
          </p:cNvPr>
          <p:cNvSpPr txBox="1"/>
          <p:nvPr userDrawn="1"/>
        </p:nvSpPr>
        <p:spPr>
          <a:xfrm>
            <a:off x="71618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60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7" name="Google Shape;273;p8">
            <a:extLst>
              <a:ext uri="{FF2B5EF4-FFF2-40B4-BE49-F238E27FC236}">
                <a16:creationId xmlns:a16="http://schemas.microsoft.com/office/drawing/2014/main" id="{A6AB0CA0-483D-5864-9FA8-5993FCFA5C01}"/>
              </a:ext>
            </a:extLst>
          </p:cNvPr>
          <p:cNvSpPr txBox="1"/>
          <p:nvPr userDrawn="1"/>
        </p:nvSpPr>
        <p:spPr>
          <a:xfrm>
            <a:off x="71618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People</a:t>
            </a:r>
            <a:endParaRPr sz="1600" b="1">
              <a:solidFill>
                <a:schemeClr val="tx2"/>
              </a:solidFill>
              <a:latin typeface="Arial"/>
              <a:ea typeface="Arial"/>
              <a:cs typeface="Arial"/>
              <a:sym typeface="Arial"/>
            </a:endParaRPr>
          </a:p>
        </p:txBody>
      </p:sp>
      <p:sp>
        <p:nvSpPr>
          <p:cNvPr id="8" name="Google Shape;274;p8">
            <a:extLst>
              <a:ext uri="{FF2B5EF4-FFF2-40B4-BE49-F238E27FC236}">
                <a16:creationId xmlns:a16="http://schemas.microsoft.com/office/drawing/2014/main" id="{906C0DDD-D43B-9DBF-049A-91753074844E}"/>
              </a:ext>
            </a:extLst>
          </p:cNvPr>
          <p:cNvSpPr txBox="1"/>
          <p:nvPr userDrawn="1"/>
        </p:nvSpPr>
        <p:spPr>
          <a:xfrm>
            <a:off x="95575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9" name="Google Shape;275;p8">
            <a:extLst>
              <a:ext uri="{FF2B5EF4-FFF2-40B4-BE49-F238E27FC236}">
                <a16:creationId xmlns:a16="http://schemas.microsoft.com/office/drawing/2014/main" id="{24872599-ECAD-F7F6-869B-29168EEC679F}"/>
              </a:ext>
            </a:extLst>
          </p:cNvPr>
          <p:cNvSpPr txBox="1"/>
          <p:nvPr userDrawn="1"/>
        </p:nvSpPr>
        <p:spPr>
          <a:xfrm>
            <a:off x="95575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Clients</a:t>
            </a:r>
            <a:endParaRPr sz="1600" b="1">
              <a:solidFill>
                <a:schemeClr val="tx2"/>
              </a:solidFill>
              <a:latin typeface="Arial"/>
              <a:ea typeface="Arial"/>
              <a:cs typeface="Arial"/>
              <a:sym typeface="Arial"/>
            </a:endParaRPr>
          </a:p>
        </p:txBody>
      </p:sp>
      <p:sp>
        <p:nvSpPr>
          <p:cNvPr id="10" name="Rectangle 9">
            <a:extLst>
              <a:ext uri="{FF2B5EF4-FFF2-40B4-BE49-F238E27FC236}">
                <a16:creationId xmlns:a16="http://schemas.microsoft.com/office/drawing/2014/main" id="{680B3913-2D52-ECED-22DA-EED1338E11B1}"/>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t>Every leader needs a trusted team </a:t>
            </a:r>
            <a:br>
              <a:rPr lang="en-US" sz="1200"/>
            </a:br>
            <a:r>
              <a:rPr lang="en-US" sz="1200"/>
              <a:t>of advisors as they navigate a rapidly changing world. Drawing upon our global team and expansive network, we provide fully integrated advisory services to help clients solve complex business challenges and achieve their goals.</a:t>
            </a:r>
          </a:p>
          <a:p>
            <a:pPr algn="l"/>
            <a:endParaRPr lang="en-US" sz="1200"/>
          </a:p>
        </p:txBody>
      </p:sp>
      <p:grpSp>
        <p:nvGrpSpPr>
          <p:cNvPr id="139" name="Group 138">
            <a:extLst>
              <a:ext uri="{FF2B5EF4-FFF2-40B4-BE49-F238E27FC236}">
                <a16:creationId xmlns:a16="http://schemas.microsoft.com/office/drawing/2014/main" id="{A3C2B354-C73F-5D0A-ADAF-18C61E406C41}"/>
              </a:ext>
            </a:extLst>
          </p:cNvPr>
          <p:cNvGrpSpPr/>
          <p:nvPr userDrawn="1"/>
        </p:nvGrpSpPr>
        <p:grpSpPr>
          <a:xfrm>
            <a:off x="4586247" y="5105372"/>
            <a:ext cx="686464" cy="686469"/>
            <a:chOff x="4586247" y="5105370"/>
            <a:chExt cx="686464" cy="686469"/>
          </a:xfrm>
        </p:grpSpPr>
        <p:sp>
          <p:nvSpPr>
            <p:cNvPr id="136" name="Freeform 135">
              <a:extLst>
                <a:ext uri="{FF2B5EF4-FFF2-40B4-BE49-F238E27FC236}">
                  <a16:creationId xmlns:a16="http://schemas.microsoft.com/office/drawing/2014/main" id="{639B5A94-5AFD-7F4E-9350-5D6F301A066D}"/>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rgbClr val="051336"/>
            </a:solidFill>
            <a:ln w="1358" cap="flat">
              <a:noFill/>
              <a:prstDash val="solid"/>
              <a:miter/>
            </a:ln>
          </p:spPr>
          <p:txBody>
            <a:bodyPr rtlCol="0" anchor="ctr"/>
            <a:lstStyle/>
            <a:p>
              <a:endParaRPr lang="en-US" sz="1800"/>
            </a:p>
          </p:txBody>
        </p:sp>
        <p:sp>
          <p:nvSpPr>
            <p:cNvPr id="137" name="Freeform 136">
              <a:extLst>
                <a:ext uri="{FF2B5EF4-FFF2-40B4-BE49-F238E27FC236}">
                  <a16:creationId xmlns:a16="http://schemas.microsoft.com/office/drawing/2014/main" id="{7AA4767F-6CBC-D17D-7E46-6630A6159F09}"/>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138" name="Freeform 137">
              <a:extLst>
                <a:ext uri="{FF2B5EF4-FFF2-40B4-BE49-F238E27FC236}">
                  <a16:creationId xmlns:a16="http://schemas.microsoft.com/office/drawing/2014/main" id="{912E602A-30AA-B73B-D3AA-A9801E14C65C}"/>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BE47EDF7-31A7-04EF-5821-D53C7B422CEE}"/>
              </a:ext>
            </a:extLst>
          </p:cNvPr>
          <p:cNvGrpSpPr/>
          <p:nvPr userDrawn="1"/>
        </p:nvGrpSpPr>
        <p:grpSpPr>
          <a:xfrm>
            <a:off x="6360388" y="5126375"/>
            <a:ext cx="673531" cy="673667"/>
            <a:chOff x="6469554" y="5126373"/>
            <a:chExt cx="673530" cy="673667"/>
          </a:xfrm>
        </p:grpSpPr>
        <p:sp>
          <p:nvSpPr>
            <p:cNvPr id="120" name="Freeform 119">
              <a:extLst>
                <a:ext uri="{FF2B5EF4-FFF2-40B4-BE49-F238E27FC236}">
                  <a16:creationId xmlns:a16="http://schemas.microsoft.com/office/drawing/2014/main" id="{BC347530-49AB-F0A8-B2A5-D0B5EE578382}"/>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0B812746-C831-A1CA-91EC-B973966B680E}"/>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89F70DF7-76C5-E1F9-BB5F-FA3D698E089F}"/>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rgbClr val="051336"/>
            </a:solidFill>
            <a:ln w="1358"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446E1B27-472E-59E5-B118-D652C5AFB524}"/>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BC3AC970-24AB-C158-F635-148F387FDA1D}"/>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4B42673A-8B8C-E6E8-ADF0-1BCC6DCA71D3}"/>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E7570909-AA40-32E7-8107-1DB86B7DBF79}"/>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rgbClr val="051336"/>
            </a:solidFill>
            <a:ln w="1358" cap="flat">
              <a:noFill/>
              <a:prstDash val="solid"/>
              <a:miter/>
            </a:ln>
          </p:spPr>
          <p:txBody>
            <a:bodyPr rtlCol="0" anchor="ctr"/>
            <a:lstStyle/>
            <a:p>
              <a:endParaRPr lang="en-US" sz="1800"/>
            </a:p>
          </p:txBody>
        </p:sp>
        <p:grpSp>
          <p:nvGrpSpPr>
            <p:cNvPr id="127" name="Graphic 45">
              <a:extLst>
                <a:ext uri="{FF2B5EF4-FFF2-40B4-BE49-F238E27FC236}">
                  <a16:creationId xmlns:a16="http://schemas.microsoft.com/office/drawing/2014/main" id="{0FC5322F-F7F5-BF28-D0CB-1BE4DF620B97}"/>
                </a:ext>
              </a:extLst>
            </p:cNvPr>
            <p:cNvGrpSpPr/>
            <p:nvPr/>
          </p:nvGrpSpPr>
          <p:grpSpPr>
            <a:xfrm>
              <a:off x="6469554" y="5396899"/>
              <a:ext cx="124605" cy="81935"/>
              <a:chOff x="6469554" y="5396899"/>
              <a:chExt cx="124605" cy="81935"/>
            </a:xfrm>
          </p:grpSpPr>
          <p:sp>
            <p:nvSpPr>
              <p:cNvPr id="128" name="Freeform 127">
                <a:extLst>
                  <a:ext uri="{FF2B5EF4-FFF2-40B4-BE49-F238E27FC236}">
                    <a16:creationId xmlns:a16="http://schemas.microsoft.com/office/drawing/2014/main" id="{62A73584-233A-B7E3-C9DC-1FEA6D7F4C8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29" name="Freeform 128">
                <a:extLst>
                  <a:ext uri="{FF2B5EF4-FFF2-40B4-BE49-F238E27FC236}">
                    <a16:creationId xmlns:a16="http://schemas.microsoft.com/office/drawing/2014/main" id="{10F4CFCC-C6A5-FB60-4519-3940E88B1D64}"/>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18" name="Group 117">
            <a:extLst>
              <a:ext uri="{FF2B5EF4-FFF2-40B4-BE49-F238E27FC236}">
                <a16:creationId xmlns:a16="http://schemas.microsoft.com/office/drawing/2014/main" id="{F2552024-68D6-55B4-DCD6-628D9747C103}"/>
              </a:ext>
            </a:extLst>
          </p:cNvPr>
          <p:cNvGrpSpPr/>
          <p:nvPr userDrawn="1"/>
        </p:nvGrpSpPr>
        <p:grpSpPr>
          <a:xfrm>
            <a:off x="8846572" y="5163516"/>
            <a:ext cx="590395" cy="592053"/>
            <a:chOff x="9116173" y="5163514"/>
            <a:chExt cx="590395" cy="592053"/>
          </a:xfrm>
        </p:grpSpPr>
        <p:sp>
          <p:nvSpPr>
            <p:cNvPr id="96" name="Freeform 95">
              <a:extLst>
                <a:ext uri="{FF2B5EF4-FFF2-40B4-BE49-F238E27FC236}">
                  <a16:creationId xmlns:a16="http://schemas.microsoft.com/office/drawing/2014/main" id="{D81632B1-C208-8526-95A7-D4B907F73A3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61274738-6E40-4371-ABA7-859157ED42CE}"/>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244D3E22-16A3-8787-1252-0D7B4BA42CEA}"/>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AF28B9A9-8588-9594-E6F4-0E6F87F2BF1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272192E1-59CB-9F04-DD9F-ADAFBD24A225}"/>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FD931107-296B-BD27-47C3-BFC3DED3D8C9}"/>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02" name="Freeform 101">
              <a:extLst>
                <a:ext uri="{FF2B5EF4-FFF2-40B4-BE49-F238E27FC236}">
                  <a16:creationId xmlns:a16="http://schemas.microsoft.com/office/drawing/2014/main" id="{61B3A1B3-C5DD-B8C5-EC7A-858418648554}"/>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3" name="Freeform 102">
              <a:extLst>
                <a:ext uri="{FF2B5EF4-FFF2-40B4-BE49-F238E27FC236}">
                  <a16:creationId xmlns:a16="http://schemas.microsoft.com/office/drawing/2014/main" id="{BC0FE2B8-76AE-E825-04A5-5E6D02B30867}"/>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8BA396F9-4D94-41DF-D4C9-1C3D651D1517}"/>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5" name="Freeform 104">
              <a:extLst>
                <a:ext uri="{FF2B5EF4-FFF2-40B4-BE49-F238E27FC236}">
                  <a16:creationId xmlns:a16="http://schemas.microsoft.com/office/drawing/2014/main" id="{6FD1081B-4C1D-0111-97C2-D2268F14194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6" name="Freeform 105">
              <a:extLst>
                <a:ext uri="{FF2B5EF4-FFF2-40B4-BE49-F238E27FC236}">
                  <a16:creationId xmlns:a16="http://schemas.microsoft.com/office/drawing/2014/main" id="{DAA72649-D48C-63B1-7A42-99481EC0E75D}"/>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FD16C774-4210-8519-2529-68A9D21AF103}"/>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5A99E733-5540-54D5-7263-4195BC0A17FB}"/>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EB20853A-5BFB-FC64-6246-136EFD7A381A}"/>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rgbClr val="051336"/>
            </a:solid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B4321715-F032-5282-91ED-865E920F1490}"/>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rgbClr val="051336"/>
            </a:solid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328F2D6B-5964-17D3-97E7-3FD1D0D094AF}"/>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rgbClr val="051336"/>
            </a:solid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AA60C2D7-FBFD-C764-2891-E2B7C279E89B}"/>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rgbClr val="051336"/>
            </a:solid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E0F2B9C9-8157-20B2-E39A-88F03E562D1A}"/>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rgbClr val="051336"/>
            </a:solid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5C1AE10F-7CAA-8A9D-3013-C4057A2AF970}"/>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rgbClr val="051336"/>
            </a:solid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141785B-17C9-C3E0-79C7-131F470C37AA}"/>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rgbClr val="051336"/>
            </a:solid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596CEE06-3CF8-B2CB-4AE5-6786E5E4F39D}"/>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rgbClr val="051336"/>
            </a:solid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E39692BF-3090-7364-1EE4-96021DA48AEA}"/>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rgbClr val="051336"/>
            </a:solidFill>
            <a:ln w="1284" cap="flat">
              <a:noFill/>
              <a:prstDash val="solid"/>
              <a:miter/>
            </a:ln>
          </p:spPr>
          <p:txBody>
            <a:bodyPr rtlCol="0" anchor="ctr"/>
            <a:lstStyle/>
            <a:p>
              <a:endParaRPr lang="en-US" sz="1800"/>
            </a:p>
          </p:txBody>
        </p:sp>
      </p:gr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0443667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ddress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670308" y="4611353"/>
            <a:ext cx="1317627" cy="287482"/>
          </a:xfrm>
          <a:prstGeom prst="rect">
            <a:avLst/>
          </a:prstGeom>
        </p:spPr>
      </p:pic>
      <p:sp>
        <p:nvSpPr>
          <p:cNvPr id="27" name="Text Placeholder 25">
            <a:extLst>
              <a:ext uri="{FF2B5EF4-FFF2-40B4-BE49-F238E27FC236}">
                <a16:creationId xmlns:a16="http://schemas.microsoft.com/office/drawing/2014/main" id="{9839A454-277A-DED1-CF99-3781E02B7032}"/>
              </a:ext>
            </a:extLst>
          </p:cNvPr>
          <p:cNvSpPr>
            <a:spLocks noGrp="1"/>
          </p:cNvSpPr>
          <p:nvPr>
            <p:ph type="body" sz="quarter" idx="29" hasCustomPrompt="1"/>
          </p:nvPr>
        </p:nvSpPr>
        <p:spPr>
          <a:xfrm>
            <a:off x="9670305" y="5134570"/>
            <a:ext cx="1828755" cy="923330"/>
          </a:xfrm>
        </p:spPr>
        <p:txBody>
          <a:bodyPr>
            <a:noAutofit/>
          </a:bodyPr>
          <a:lstStyle>
            <a:lvl1pPr algn="l">
              <a:lnSpc>
                <a:spcPct val="100000"/>
              </a:lnSpc>
              <a:spcBef>
                <a:spcPts val="0"/>
              </a:spcBef>
              <a:defRPr sz="1000" b="0">
                <a:solidFill>
                  <a:schemeClr val="bg1"/>
                </a:solidFill>
              </a:defRPr>
            </a:lvl1pPr>
          </a:lstStyle>
          <a:p>
            <a:pPr algn="l">
              <a:lnSpc>
                <a:spcPct val="100000"/>
              </a:lnSpc>
              <a:spcBef>
                <a:spcPts val="0"/>
              </a:spcBef>
            </a:pPr>
            <a:r>
              <a:rPr lang="en-US" sz="1000" baseline="0">
                <a:solidFill>
                  <a:schemeClr val="bg1"/>
                </a:solidFill>
                <a:effectLst/>
                <a:latin typeface="Arial" charset="0"/>
              </a:rPr>
              <a:t>Address Line 1</a:t>
            </a:r>
          </a:p>
          <a:p>
            <a:pPr algn="l">
              <a:lnSpc>
                <a:spcPct val="100000"/>
              </a:lnSpc>
              <a:spcBef>
                <a:spcPts val="0"/>
              </a:spcBef>
            </a:pPr>
            <a:r>
              <a:rPr lang="en-US" sz="1000" baseline="0">
                <a:solidFill>
                  <a:schemeClr val="bg1"/>
                </a:solidFill>
                <a:effectLst/>
                <a:latin typeface="Arial" charset="0"/>
              </a:rPr>
              <a:t>Address Line 2</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a:solidFill>
                  <a:schemeClr val="bg1"/>
                </a:solidFill>
                <a:effectLst/>
                <a:latin typeface="Arial" charset="0"/>
              </a:rPr>
              <a:t>Phone</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err="1">
                <a:solidFill>
                  <a:schemeClr val="bg1"/>
                </a:solidFill>
                <a:effectLst/>
                <a:latin typeface="Arial" charset="0"/>
              </a:rPr>
              <a:t>teneo.com</a:t>
            </a:r>
            <a:endParaRPr lang="en-US" sz="1000">
              <a:solidFill>
                <a:schemeClr val="bg1"/>
              </a:solidFill>
              <a:effectLst/>
              <a:latin typeface="Arial" charset="0"/>
            </a:endParaRPr>
          </a:p>
        </p:txBody>
      </p:sp>
    </p:spTree>
    <p:extLst>
      <p:ext uri="{BB962C8B-B14F-4D97-AF65-F5344CB8AC3E}">
        <p14:creationId xmlns:p14="http://schemas.microsoft.com/office/powerpoint/2010/main" val="379605256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rk Blan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9757012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143059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7" name="Text Placeholder 8">
            <a:extLst>
              <a:ext uri="{FF2B5EF4-FFF2-40B4-BE49-F238E27FC236}">
                <a16:creationId xmlns:a16="http://schemas.microsoft.com/office/drawing/2014/main" id="{834F211B-FFC7-4243-BA41-59C4FF77128D}"/>
              </a:ext>
            </a:extLst>
          </p:cNvPr>
          <p:cNvSpPr txBox="1">
            <a:spLocks/>
          </p:cNvSpPr>
          <p:nvPr userDrawn="1"/>
        </p:nvSpPr>
        <p:spPr>
          <a:xfrm>
            <a:off x="695723" y="1530043"/>
            <a:ext cx="10803336"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a:t>
            </a:r>
            <a:fld id="{0AA989D5-84D2-174B-ACF6-FDC35A7B35D4}" type="datetimeyyyy">
              <a:rPr lang="en-US" sz="1100" smtClean="0">
                <a:solidFill>
                  <a:schemeClr val="tx2"/>
                </a:solidFill>
              </a:rPr>
              <a:t>2025</a:t>
            </a:fld>
            <a:r>
              <a:rPr lang="en-US" sz="1100">
                <a:solidFill>
                  <a:schemeClr val="tx2"/>
                </a:solidFill>
              </a:rPr>
              <a:t> Teneo. All rights reserved. This material was produced by Teneo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Teneo.</a:t>
            </a:r>
          </a:p>
          <a:p>
            <a:r>
              <a:rPr lang="en-US" sz="1100">
                <a:solidFill>
                  <a:schemeClr val="tx2"/>
                </a:solidFill>
              </a:rPr>
              <a:t>Teneo refers to Teneo Holdings LLC and its affiliates.</a:t>
            </a:r>
          </a:p>
        </p:txBody>
      </p:sp>
      <p:sp>
        <p:nvSpPr>
          <p:cNvPr id="8" name="TextBox 7">
            <a:extLst>
              <a:ext uri="{FF2B5EF4-FFF2-40B4-BE49-F238E27FC236}">
                <a16:creationId xmlns:a16="http://schemas.microsoft.com/office/drawing/2014/main" id="{A0908654-62CB-4BE3-BB8D-B929EC74EE12}"/>
              </a:ext>
            </a:extLst>
          </p:cNvPr>
          <p:cNvSpPr txBox="1"/>
          <p:nvPr userDrawn="1"/>
        </p:nvSpPr>
        <p:spPr>
          <a:xfrm>
            <a:off x="685801" y="802118"/>
            <a:ext cx="6097508" cy="276999"/>
          </a:xfrm>
          <a:prstGeom prst="rect">
            <a:avLst/>
          </a:prstGeom>
          <a:noFill/>
        </p:spPr>
        <p:txBody>
          <a:bodyPr wrap="square" lIns="0" tIns="0" rIns="0" bIns="0">
            <a:spAutoFit/>
          </a:bodyPr>
          <a:lstStyle/>
          <a:p>
            <a:r>
              <a:rPr lang="en-US" sz="1800" b="1"/>
              <a:t>Notice and Disclaimer</a:t>
            </a:r>
          </a:p>
        </p:txBody>
      </p:sp>
      <p:sp>
        <p:nvSpPr>
          <p:cNvPr id="10" name="TextBox 9">
            <a:extLst>
              <a:ext uri="{FF2B5EF4-FFF2-40B4-BE49-F238E27FC236}">
                <a16:creationId xmlns:a16="http://schemas.microsoft.com/office/drawing/2014/main" id="{6F9869D6-6B6A-40E8-B9A6-E9B24CB7F1B5}"/>
              </a:ext>
            </a:extLst>
          </p:cNvPr>
          <p:cNvSpPr txBox="1"/>
          <p:nvPr userDrawn="1"/>
        </p:nvSpPr>
        <p:spPr>
          <a:xfrm>
            <a:off x="685801" y="537515"/>
            <a:ext cx="6097508" cy="184666"/>
          </a:xfrm>
          <a:prstGeom prst="rect">
            <a:avLst/>
          </a:prstGeom>
          <a:noFill/>
        </p:spPr>
        <p:txBody>
          <a:bodyPr wrap="square" lIns="0" tIns="0" rIns="0" bIns="0">
            <a:spAutoFit/>
          </a:bodyPr>
          <a:lstStyle/>
          <a:p>
            <a:r>
              <a:rPr lang="en-US" sz="1200" b="1" kern="1200">
                <a:solidFill>
                  <a:schemeClr val="bg1">
                    <a:lumMod val="65000"/>
                  </a:schemeClr>
                </a:solidFill>
                <a:latin typeface="+mn-lt"/>
                <a:ea typeface="+mn-ea"/>
                <a:cs typeface="+mn-cs"/>
              </a:rPr>
              <a:t>Disclaimer</a:t>
            </a:r>
          </a:p>
        </p:txBody>
      </p:sp>
    </p:spTree>
    <p:extLst>
      <p:ext uri="{BB962C8B-B14F-4D97-AF65-F5344CB8AC3E}">
        <p14:creationId xmlns:p14="http://schemas.microsoft.com/office/powerpoint/2010/main" val="26435748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ombston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7"/>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4" name="Picture 23">
            <a:extLst>
              <a:ext uri="{FF2B5EF4-FFF2-40B4-BE49-F238E27FC236}">
                <a16:creationId xmlns:a16="http://schemas.microsoft.com/office/drawing/2014/main" id="{E96F410C-D6D7-8674-EED2-9F694FF69B8B}"/>
              </a:ext>
            </a:extLst>
          </p:cNvPr>
          <p:cNvPicPr>
            <a:picLocks noChangeAspect="1"/>
          </p:cNvPicPr>
          <p:nvPr userDrawn="1"/>
        </p:nvPicPr>
        <p:blipFill>
          <a:blip r:embed="rId2"/>
          <a:stretch>
            <a:fillRect/>
          </a:stretch>
        </p:blipFill>
        <p:spPr>
          <a:xfrm>
            <a:off x="685802" y="6175759"/>
            <a:ext cx="882103" cy="192023"/>
          </a:xfrm>
          <a:prstGeom prst="rect">
            <a:avLst/>
          </a:prstGeom>
        </p:spPr>
      </p:pic>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5"/>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5"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5"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5"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3"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8"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3"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5"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7"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2"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8"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3"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5"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5"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6"/>
            <a:ext cx="5279365" cy="725369"/>
          </a:xfrm>
        </p:spPr>
        <p:txBody>
          <a:bodyPr/>
          <a:lstStyle>
            <a:lvl1pPr marL="0" indent="0">
              <a:buNone/>
              <a:defRPr lang="en-US" sz="875" b="1" kern="1200" dirty="0">
                <a:solidFill>
                  <a:schemeClr val="accent4">
                    <a:lumMod val="50000"/>
                  </a:schemeClr>
                </a:solidFill>
                <a:latin typeface="+mn-lt"/>
                <a:ea typeface="+mn-ea"/>
                <a:cs typeface="+mn-cs"/>
              </a:defRPr>
            </a:lvl1pPr>
            <a:lvl2pPr marL="332824" indent="0">
              <a:buNone/>
              <a:defRPr sz="1456">
                <a:solidFill>
                  <a:schemeClr val="tx1">
                    <a:tint val="75000"/>
                  </a:schemeClr>
                </a:solidFill>
              </a:defRPr>
            </a:lvl2pPr>
            <a:lvl3pPr marL="665649" indent="0">
              <a:buNone/>
              <a:defRPr sz="1309">
                <a:solidFill>
                  <a:schemeClr val="tx1">
                    <a:tint val="75000"/>
                  </a:schemeClr>
                </a:solidFill>
              </a:defRPr>
            </a:lvl3pPr>
            <a:lvl4pPr marL="998472" indent="0">
              <a:buNone/>
              <a:defRPr sz="1165">
                <a:solidFill>
                  <a:schemeClr val="tx1">
                    <a:tint val="75000"/>
                  </a:schemeClr>
                </a:solidFill>
              </a:defRPr>
            </a:lvl4pPr>
            <a:lvl5pPr marL="1331297" indent="0">
              <a:buNone/>
              <a:defRPr sz="1165">
                <a:solidFill>
                  <a:schemeClr val="tx1">
                    <a:tint val="75000"/>
                  </a:schemeClr>
                </a:solidFill>
              </a:defRPr>
            </a:lvl5pPr>
            <a:lvl6pPr marL="1664121" indent="0">
              <a:buNone/>
              <a:defRPr sz="1165">
                <a:solidFill>
                  <a:schemeClr val="tx1">
                    <a:tint val="75000"/>
                  </a:schemeClr>
                </a:solidFill>
              </a:defRPr>
            </a:lvl6pPr>
            <a:lvl7pPr marL="1996945" indent="0">
              <a:buNone/>
              <a:defRPr sz="1165">
                <a:solidFill>
                  <a:schemeClr val="tx1">
                    <a:tint val="75000"/>
                  </a:schemeClr>
                </a:solidFill>
              </a:defRPr>
            </a:lvl7pPr>
            <a:lvl8pPr marL="2329768" indent="0">
              <a:buNone/>
              <a:defRPr sz="1165">
                <a:solidFill>
                  <a:schemeClr val="tx1">
                    <a:tint val="75000"/>
                  </a:schemeClr>
                </a:solidFill>
              </a:defRPr>
            </a:lvl8pPr>
            <a:lvl9pPr marL="2662593" indent="0">
              <a:buNone/>
              <a:defRPr sz="1165">
                <a:solidFill>
                  <a:schemeClr val="tx1">
                    <a:tint val="75000"/>
                  </a:schemeClr>
                </a:solidFill>
              </a:defRPr>
            </a:lvl9pPr>
          </a:lstStyle>
          <a:p>
            <a:pPr marL="0" lvl="0" indent="0" algn="l" defTabSz="665649" rtl="0" eaLnBrk="1" latinLnBrk="0" hangingPunct="1">
              <a:lnSpc>
                <a:spcPct val="100000"/>
              </a:lnSpc>
              <a:spcBef>
                <a:spcPts val="656"/>
              </a:spcBef>
              <a:buFontTx/>
              <a:buNone/>
            </a:pPr>
            <a:r>
              <a:rPr lang="en-US"/>
              <a:t>Click to edit Master text styles</a:t>
            </a:r>
          </a:p>
        </p:txBody>
      </p:sp>
    </p:spTree>
    <p:extLst>
      <p:ext uri="{BB962C8B-B14F-4D97-AF65-F5344CB8AC3E}">
        <p14:creationId xmlns:p14="http://schemas.microsoft.com/office/powerpoint/2010/main" val="41241975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pic>
        <p:nvPicPr>
          <p:cNvPr id="8" name="Google Shape;16;p31">
            <a:extLst>
              <a:ext uri="{FF2B5EF4-FFF2-40B4-BE49-F238E27FC236}">
                <a16:creationId xmlns:a16="http://schemas.microsoft.com/office/drawing/2014/main" id="{2A13E01A-05ED-AAB6-62A2-E986552E63DB}"/>
              </a:ext>
            </a:extLst>
          </p:cNvPr>
          <p:cNvPicPr preferRelativeResize="0"/>
          <p:nvPr userDrawn="1"/>
        </p:nvPicPr>
        <p:blipFill rotWithShape="1">
          <a:blip r:embed="rId2">
            <a:alphaModFix/>
          </a:blip>
          <a:srcRect/>
          <a:stretch/>
        </p:blipFill>
        <p:spPr>
          <a:xfrm>
            <a:off x="695371" y="6118922"/>
            <a:ext cx="886495" cy="190599"/>
          </a:xfrm>
          <a:prstGeom prst="rect">
            <a:avLst/>
          </a:prstGeom>
          <a:noFill/>
          <a:ln>
            <a:noFill/>
          </a:ln>
        </p:spPr>
      </p:pic>
      <p:sp>
        <p:nvSpPr>
          <p:cNvPr id="13" name="Text Placeholder 12">
            <a:extLst>
              <a:ext uri="{FF2B5EF4-FFF2-40B4-BE49-F238E27FC236}">
                <a16:creationId xmlns:a16="http://schemas.microsoft.com/office/drawing/2014/main" id="{7A43A8F0-962B-A1D1-3ED1-49ACABC86456}"/>
              </a:ext>
            </a:extLst>
          </p:cNvPr>
          <p:cNvSpPr>
            <a:spLocks noGrp="1"/>
          </p:cNvSpPr>
          <p:nvPr>
            <p:ph type="body" sz="quarter" idx="11" hasCustomPrompt="1"/>
          </p:nvPr>
        </p:nvSpPr>
        <p:spPr>
          <a:xfrm>
            <a:off x="695370" y="548483"/>
            <a:ext cx="2663999" cy="179307"/>
          </a:xfrm>
          <a:prstGeom prst="rect">
            <a:avLst/>
          </a:prstGeom>
        </p:spPr>
        <p:txBody>
          <a:bodyPr lIns="0" tIns="0" rIns="0" bIns="0" anchor="t">
            <a:normAutofit/>
          </a:bodyPr>
          <a:lstStyle>
            <a:lvl1pPr marL="0" indent="0">
              <a:buNone/>
              <a:defRPr sz="1200" b="1">
                <a:solidFill>
                  <a:schemeClr val="accent5"/>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Metadata</a:t>
            </a:r>
            <a:endParaRPr lang="en-BR"/>
          </a:p>
        </p:txBody>
      </p:sp>
      <p:sp>
        <p:nvSpPr>
          <p:cNvPr id="15" name="Text Placeholder 14">
            <a:extLst>
              <a:ext uri="{FF2B5EF4-FFF2-40B4-BE49-F238E27FC236}">
                <a16:creationId xmlns:a16="http://schemas.microsoft.com/office/drawing/2014/main" id="{4CFA9453-C7B1-C4C8-6C6E-26BAC21CFD1C}"/>
              </a:ext>
            </a:extLst>
          </p:cNvPr>
          <p:cNvSpPr>
            <a:spLocks noGrp="1"/>
          </p:cNvSpPr>
          <p:nvPr>
            <p:ph type="body" sz="quarter" idx="12"/>
          </p:nvPr>
        </p:nvSpPr>
        <p:spPr>
          <a:xfrm>
            <a:off x="695370" y="820650"/>
            <a:ext cx="4800719" cy="578945"/>
          </a:xfrm>
          <a:prstGeom prst="rect">
            <a:avLst/>
          </a:prstGeom>
        </p:spPr>
        <p:txBody>
          <a:bodyPr lIns="0" tIns="0" rIns="0" bIns="0">
            <a:noAutofit/>
          </a:bodyPr>
          <a:lstStyle>
            <a:lvl1pPr marL="0" indent="0">
              <a:buNone/>
              <a:defRPr sz="2000" b="1" i="0">
                <a:solidFill>
                  <a:schemeClr val="tx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sp>
        <p:nvSpPr>
          <p:cNvPr id="9" name="Slide Number Placeholder 6">
            <a:extLst>
              <a:ext uri="{FF2B5EF4-FFF2-40B4-BE49-F238E27FC236}">
                <a16:creationId xmlns:a16="http://schemas.microsoft.com/office/drawing/2014/main" id="{C5EC797A-52AE-CCE0-65FE-A4F25DE1ACF8}"/>
              </a:ext>
            </a:extLst>
          </p:cNvPr>
          <p:cNvSpPr>
            <a:spLocks noGrp="1"/>
          </p:cNvSpPr>
          <p:nvPr>
            <p:ph type="sldNum" sz="quarter" idx="13"/>
          </p:nvPr>
        </p:nvSpPr>
        <p:spPr>
          <a:xfrm>
            <a:off x="11337432" y="6161399"/>
            <a:ext cx="327160" cy="190599"/>
          </a:xfrm>
          <a:prstGeom prst="rect">
            <a:avLst/>
          </a:prstGeom>
        </p:spPr>
        <p:txBody>
          <a:bodyPr lIns="0" tIns="0" rIns="0" bIns="0" anchor="t"/>
          <a:lstStyle>
            <a:lvl1pPr algn="l">
              <a:defRPr sz="1000">
                <a:solidFill>
                  <a:schemeClr val="accent3"/>
                </a:solidFill>
              </a:defRPr>
            </a:lvl1pPr>
          </a:lstStyle>
          <a:p>
            <a:fld id="{F8CE2BAC-7EE8-0847-A035-324EA072F669}" type="slidenum">
              <a:rPr lang="en-BR" smtClean="0"/>
              <a:pPr/>
              <a:t>‹nº›</a:t>
            </a:fld>
            <a:endParaRPr lang="en-BR"/>
          </a:p>
        </p:txBody>
      </p:sp>
      <p:sp>
        <p:nvSpPr>
          <p:cNvPr id="10" name="Text Placeholder 12">
            <a:extLst>
              <a:ext uri="{FF2B5EF4-FFF2-40B4-BE49-F238E27FC236}">
                <a16:creationId xmlns:a16="http://schemas.microsoft.com/office/drawing/2014/main" id="{B4C71ECF-71FD-73B9-F7F1-731840DA24E3}"/>
              </a:ext>
            </a:extLst>
          </p:cNvPr>
          <p:cNvSpPr>
            <a:spLocks noGrp="1"/>
          </p:cNvSpPr>
          <p:nvPr>
            <p:ph type="body" sz="quarter" idx="14" hasCustomPrompt="1"/>
          </p:nvPr>
        </p:nvSpPr>
        <p:spPr>
          <a:xfrm>
            <a:off x="8573058" y="6179687"/>
            <a:ext cx="2663999" cy="190599"/>
          </a:xfrm>
          <a:prstGeom prst="rect">
            <a:avLst/>
          </a:prstGeom>
        </p:spPr>
        <p:txBody>
          <a:bodyPr lIns="0" tIns="0" rIns="0" bIns="0" anchor="t">
            <a:normAutofit/>
          </a:bodyPr>
          <a:lstStyle>
            <a:lvl1pPr marL="0" indent="0" algn="r">
              <a:buNone/>
              <a:defRPr sz="1000" b="1">
                <a:solidFill>
                  <a:schemeClr val="tx2"/>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Section 00 |</a:t>
            </a:r>
            <a:endParaRPr lang="en-BR"/>
          </a:p>
        </p:txBody>
      </p:sp>
      <p:sp>
        <p:nvSpPr>
          <p:cNvPr id="14" name="Text Placeholder 14">
            <a:extLst>
              <a:ext uri="{FF2B5EF4-FFF2-40B4-BE49-F238E27FC236}">
                <a16:creationId xmlns:a16="http://schemas.microsoft.com/office/drawing/2014/main" id="{5D0588C2-4B4F-9CAB-6BAF-F43C21F58704}"/>
              </a:ext>
            </a:extLst>
          </p:cNvPr>
          <p:cNvSpPr>
            <a:spLocks noGrp="1"/>
          </p:cNvSpPr>
          <p:nvPr>
            <p:ph type="body" sz="quarter" idx="15"/>
          </p:nvPr>
        </p:nvSpPr>
        <p:spPr>
          <a:xfrm>
            <a:off x="695370" y="2186784"/>
            <a:ext cx="4800719" cy="578945"/>
          </a:xfrm>
          <a:prstGeom prst="rect">
            <a:avLst/>
          </a:prstGeom>
        </p:spPr>
        <p:txBody>
          <a:bodyPr lIns="0" tIns="0" rIns="0" bIns="0">
            <a:noAutofit/>
          </a:bodyPr>
          <a:lstStyle>
            <a:lvl1pPr marL="0" indent="0">
              <a:buNone/>
              <a:defRPr sz="1200" b="1" i="0">
                <a:solidFill>
                  <a:schemeClr val="accent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pic>
        <p:nvPicPr>
          <p:cNvPr id="12" name="Picture 11">
            <a:extLst>
              <a:ext uri="{FF2B5EF4-FFF2-40B4-BE49-F238E27FC236}">
                <a16:creationId xmlns:a16="http://schemas.microsoft.com/office/drawing/2014/main" id="{330A7E91-B9D3-1A25-C58B-006DC4C90253}"/>
              </a:ext>
            </a:extLst>
          </p:cNvPr>
          <p:cNvPicPr>
            <a:picLocks noChangeAspect="1"/>
          </p:cNvPicPr>
          <p:nvPr userDrawn="1"/>
        </p:nvPicPr>
        <p:blipFill>
          <a:blip r:embed="rId3"/>
          <a:stretch>
            <a:fillRect/>
          </a:stretch>
        </p:blipFill>
        <p:spPr>
          <a:xfrm>
            <a:off x="695371" y="6116553"/>
            <a:ext cx="886495" cy="192966"/>
          </a:xfrm>
          <a:prstGeom prst="rect">
            <a:avLst/>
          </a:prstGeom>
        </p:spPr>
      </p:pic>
    </p:spTree>
    <p:extLst>
      <p:ext uri="{BB962C8B-B14F-4D97-AF65-F5344CB8AC3E}">
        <p14:creationId xmlns:p14="http://schemas.microsoft.com/office/powerpoint/2010/main" val="390337029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4A99F823-74C1-4A3B-A15D-67ED068324D3}"/>
              </a:ext>
            </a:extLst>
          </p:cNvPr>
          <p:cNvSpPr>
            <a:spLocks noGrp="1"/>
          </p:cNvSpPr>
          <p:nvPr>
            <p:ph type="title" hasCustomPrompt="1"/>
          </p:nvPr>
        </p:nvSpPr>
        <p:spPr/>
        <p:txBody>
          <a:bodyPr/>
          <a:lstStyle>
            <a:lvl1pPr>
              <a:defRPr/>
            </a:lvl1pPr>
          </a:lstStyle>
          <a:p>
            <a:r>
              <a:rPr lang="en-US"/>
              <a:t>Click to edit slide title</a:t>
            </a:r>
            <a:endParaRPr lang="en-GB"/>
          </a:p>
        </p:txBody>
      </p:sp>
    </p:spTree>
    <p:extLst>
      <p:ext uri="{BB962C8B-B14F-4D97-AF65-F5344CB8AC3E}">
        <p14:creationId xmlns:p14="http://schemas.microsoft.com/office/powerpoint/2010/main" val="17017771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096001" y="-1"/>
            <a:ext cx="6096001"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517525" y="2738356"/>
            <a:ext cx="4699667" cy="1255728"/>
          </a:xfrm>
        </p:spPr>
        <p:txBody>
          <a:bodyPr anchor="b" anchorCtr="0">
            <a:spAutoFit/>
          </a:bodyPr>
          <a:lstStyle>
            <a:lvl1pPr algn="l">
              <a:lnSpc>
                <a:spcPct val="85000"/>
              </a:lnSpc>
              <a:defRPr sz="4800" b="1" i="0">
                <a:solidFill>
                  <a:schemeClr val="bg1"/>
                </a:solidFill>
                <a:latin typeface="Cambria" panose="02040503050406030204" pitchFamily="18" charset="0"/>
              </a:defRPr>
            </a:lvl1pPr>
          </a:lstStyle>
          <a:p>
            <a:r>
              <a:rPr lang="en-US"/>
              <a:t>Presentation title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hasCustomPrompt="1"/>
          </p:nvPr>
        </p:nvSpPr>
        <p:spPr>
          <a:xfrm>
            <a:off x="517525" y="4575304"/>
            <a:ext cx="469966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Client name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517526" y="4849813"/>
            <a:ext cx="4699215" cy="334962"/>
          </a:xfrm>
        </p:spPr>
        <p:txBody>
          <a:bodyPr/>
          <a:lstStyle>
            <a:lvl1pPr>
              <a:defRPr sz="1000">
                <a:solidFill>
                  <a:schemeClr val="bg1"/>
                </a:solidFill>
              </a:defRPr>
            </a:lvl1pPr>
          </a:lstStyle>
          <a:p>
            <a:pPr lvl="0"/>
            <a:r>
              <a:rPr lang="en-US"/>
              <a:t>Date</a:t>
            </a:r>
          </a:p>
        </p:txBody>
      </p:sp>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517526" y="4328955"/>
            <a:ext cx="2530215" cy="246221"/>
          </a:xfrm>
        </p:spPr>
        <p:txBody>
          <a:bodyPr wrap="square"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pic>
        <p:nvPicPr>
          <p:cNvPr id="5" name="Graphic 4">
            <a:extLst>
              <a:ext uri="{FF2B5EF4-FFF2-40B4-BE49-F238E27FC236}">
                <a16:creationId xmlns:a16="http://schemas.microsoft.com/office/drawing/2014/main" id="{9D490410-661E-774F-6B8E-214DE4AAB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8" name="TextBox 7">
            <a:extLst>
              <a:ext uri="{FF2B5EF4-FFF2-40B4-BE49-F238E27FC236}">
                <a16:creationId xmlns:a16="http://schemas.microsoft.com/office/drawing/2014/main" id="{AE45D26F-9933-4792-A28C-041AF4A5484A}"/>
              </a:ext>
            </a:extLst>
          </p:cNvPr>
          <p:cNvSpPr txBox="1"/>
          <p:nvPr userDrawn="1"/>
        </p:nvSpPr>
        <p:spPr>
          <a:xfrm>
            <a:off x="517525" y="6550337"/>
            <a:ext cx="2010032" cy="123111"/>
          </a:xfrm>
          <a:prstGeom prst="rect">
            <a:avLst/>
          </a:prstGeom>
          <a:noFill/>
        </p:spPr>
        <p:txBody>
          <a:bodyPr wrap="square" lIns="0" tIns="0" rIns="0" bIns="0" rtlCol="0">
            <a:spAutoFit/>
          </a:bodyPr>
          <a:lstStyle/>
          <a:p>
            <a:pPr algn="l"/>
            <a:r>
              <a:rPr lang="en-GB" sz="800">
                <a:solidFill>
                  <a:schemeClr val="bg1"/>
                </a:solidFill>
              </a:rPr>
              <a:t>Strictly private and confidential</a:t>
            </a:r>
          </a:p>
        </p:txBody>
      </p:sp>
    </p:spTree>
    <p:extLst>
      <p:ext uri="{BB962C8B-B14F-4D97-AF65-F5344CB8AC3E}">
        <p14:creationId xmlns:p14="http://schemas.microsoft.com/office/powerpoint/2010/main" val="481519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1116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78214713"/>
      </p:ext>
    </p:extLst>
  </p:cSld>
  <p:clrMapOvr>
    <a:masterClrMapping/>
  </p:clrMapOvr>
  <p:extLst>
    <p:ext uri="{DCECCB84-F9BA-43D5-87BE-67443E8EF086}">
      <p15:sldGuideLst xmlns:p15="http://schemas.microsoft.com/office/powerpoint/2012/main">
        <p15:guide id="1" pos="4969">
          <p15:clr>
            <a:srgbClr val="FBAE40"/>
          </p15:clr>
        </p15:guide>
        <p15:guide id="2" pos="5120">
          <p15:clr>
            <a:srgbClr val="FBAE40"/>
          </p15:clr>
        </p15:guide>
        <p15:guide id="3" pos="527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296CA53-152F-184C-C0F3-BF845805F717}"/>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399032"/>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3" name="Graphic 2">
            <a:extLst>
              <a:ext uri="{FF2B5EF4-FFF2-40B4-BE49-F238E27FC236}">
                <a16:creationId xmlns:a16="http://schemas.microsoft.com/office/drawing/2014/main" id="{D9A608CA-02FA-39AD-CD18-845A1624356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8676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g. Map - America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102" name="Graphic 101">
            <a:extLst>
              <a:ext uri="{FF2B5EF4-FFF2-40B4-BE49-F238E27FC236}">
                <a16:creationId xmlns:a16="http://schemas.microsoft.com/office/drawing/2014/main" id="{1A593AB5-1EA7-18CE-F665-9EFDB160078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8233" y="685800"/>
            <a:ext cx="7183768" cy="5372100"/>
          </a:xfrm>
          <a:prstGeom prst="rect">
            <a:avLst/>
          </a:prstGeom>
        </p:spPr>
      </p:pic>
      <p:grpSp>
        <p:nvGrpSpPr>
          <p:cNvPr id="103" name="Group 102">
            <a:extLst>
              <a:ext uri="{FF2B5EF4-FFF2-40B4-BE49-F238E27FC236}">
                <a16:creationId xmlns:a16="http://schemas.microsoft.com/office/drawing/2014/main" id="{0ADA0B4F-F3A6-73B1-4F37-5B6164D1CB91}"/>
              </a:ext>
            </a:extLst>
          </p:cNvPr>
          <p:cNvGrpSpPr/>
          <p:nvPr userDrawn="1"/>
        </p:nvGrpSpPr>
        <p:grpSpPr>
          <a:xfrm>
            <a:off x="6700360" y="3003117"/>
            <a:ext cx="830427" cy="251769"/>
            <a:chOff x="5295517" y="3372476"/>
            <a:chExt cx="1174946" cy="356220"/>
          </a:xfrm>
        </p:grpSpPr>
        <p:sp>
          <p:nvSpPr>
            <p:cNvPr id="104" name="Rectangle: Rounded Corners 41">
              <a:extLst>
                <a:ext uri="{FF2B5EF4-FFF2-40B4-BE49-F238E27FC236}">
                  <a16:creationId xmlns:a16="http://schemas.microsoft.com/office/drawing/2014/main" id="{DE9D11D6-B478-E326-959F-8309C2A9080A}"/>
                </a:ext>
              </a:extLst>
            </p:cNvPr>
            <p:cNvSpPr/>
            <p:nvPr/>
          </p:nvSpPr>
          <p:spPr>
            <a:xfrm>
              <a:off x="5295517" y="3372476"/>
              <a:ext cx="117494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5" name="Group 104">
              <a:extLst>
                <a:ext uri="{FF2B5EF4-FFF2-40B4-BE49-F238E27FC236}">
                  <a16:creationId xmlns:a16="http://schemas.microsoft.com/office/drawing/2014/main" id="{3FF0D99B-F04E-860A-A8FA-226C7584EFBE}"/>
                </a:ext>
              </a:extLst>
            </p:cNvPr>
            <p:cNvGrpSpPr/>
            <p:nvPr/>
          </p:nvGrpSpPr>
          <p:grpSpPr>
            <a:xfrm>
              <a:off x="6175094" y="3445267"/>
              <a:ext cx="210750" cy="210750"/>
              <a:chOff x="11625850" y="3330410"/>
              <a:chExt cx="279502" cy="279502"/>
            </a:xfrm>
          </p:grpSpPr>
          <p:sp>
            <p:nvSpPr>
              <p:cNvPr id="107" name="Oval 106">
                <a:extLst>
                  <a:ext uri="{FF2B5EF4-FFF2-40B4-BE49-F238E27FC236}">
                    <a16:creationId xmlns:a16="http://schemas.microsoft.com/office/drawing/2014/main" id="{7685B8C3-1917-61C6-7AB3-0E8238F1AE6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8" name="Oval 107">
                <a:extLst>
                  <a:ext uri="{FF2B5EF4-FFF2-40B4-BE49-F238E27FC236}">
                    <a16:creationId xmlns:a16="http://schemas.microsoft.com/office/drawing/2014/main" id="{C532FC48-1554-5CB1-0D98-DE4C6CF55AC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6" name="TextBox 105">
              <a:extLst>
                <a:ext uri="{FF2B5EF4-FFF2-40B4-BE49-F238E27FC236}">
                  <a16:creationId xmlns:a16="http://schemas.microsoft.com/office/drawing/2014/main" id="{E81049C6-E00E-6284-28DF-7FF5E25507E0}"/>
                </a:ext>
              </a:extLst>
            </p:cNvPr>
            <p:cNvSpPr txBox="1"/>
            <p:nvPr/>
          </p:nvSpPr>
          <p:spPr>
            <a:xfrm>
              <a:off x="5428830" y="3437213"/>
              <a:ext cx="662063" cy="217731"/>
            </a:xfrm>
            <a:prstGeom prst="rect">
              <a:avLst/>
            </a:prstGeom>
            <a:noFill/>
          </p:spPr>
          <p:txBody>
            <a:bodyPr wrap="square" lIns="0" tIns="0" rIns="0" bIns="0" rtlCol="0">
              <a:spAutoFit/>
            </a:bodyPr>
            <a:lstStyle/>
            <a:p>
              <a:r>
                <a:rPr lang="en-US" sz="1000" b="1">
                  <a:solidFill>
                    <a:schemeClr val="bg1"/>
                  </a:solidFill>
                </a:rPr>
                <a:t>Atlanta</a:t>
              </a:r>
            </a:p>
          </p:txBody>
        </p:sp>
      </p:grpSp>
      <p:grpSp>
        <p:nvGrpSpPr>
          <p:cNvPr id="109" name="Group 108">
            <a:extLst>
              <a:ext uri="{FF2B5EF4-FFF2-40B4-BE49-F238E27FC236}">
                <a16:creationId xmlns:a16="http://schemas.microsoft.com/office/drawing/2014/main" id="{1A25A95E-16EA-CFF0-69EF-5B681DE32B0E}"/>
              </a:ext>
            </a:extLst>
          </p:cNvPr>
          <p:cNvGrpSpPr/>
          <p:nvPr userDrawn="1"/>
        </p:nvGrpSpPr>
        <p:grpSpPr>
          <a:xfrm>
            <a:off x="6409390" y="2534280"/>
            <a:ext cx="901847" cy="251769"/>
            <a:chOff x="5194468" y="3372476"/>
            <a:chExt cx="1275994" cy="356220"/>
          </a:xfrm>
        </p:grpSpPr>
        <p:sp>
          <p:nvSpPr>
            <p:cNvPr id="110" name="Rectangle: Rounded Corners 47">
              <a:extLst>
                <a:ext uri="{FF2B5EF4-FFF2-40B4-BE49-F238E27FC236}">
                  <a16:creationId xmlns:a16="http://schemas.microsoft.com/office/drawing/2014/main" id="{A78C34A0-1B5B-0DAE-CAE8-6AB7B81D8F6C}"/>
                </a:ext>
              </a:extLst>
            </p:cNvPr>
            <p:cNvSpPr/>
            <p:nvPr/>
          </p:nvSpPr>
          <p:spPr>
            <a:xfrm>
              <a:off x="5194468" y="3372476"/>
              <a:ext cx="1275994"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1" name="Group 110">
              <a:extLst>
                <a:ext uri="{FF2B5EF4-FFF2-40B4-BE49-F238E27FC236}">
                  <a16:creationId xmlns:a16="http://schemas.microsoft.com/office/drawing/2014/main" id="{AFAAB5A0-BF0B-FBBE-0F6B-5F63C2B11E56}"/>
                </a:ext>
              </a:extLst>
            </p:cNvPr>
            <p:cNvGrpSpPr/>
            <p:nvPr/>
          </p:nvGrpSpPr>
          <p:grpSpPr>
            <a:xfrm>
              <a:off x="6164069" y="3445267"/>
              <a:ext cx="210750" cy="210750"/>
              <a:chOff x="11611229" y="3330410"/>
              <a:chExt cx="279502" cy="279502"/>
            </a:xfrm>
          </p:grpSpPr>
          <p:sp>
            <p:nvSpPr>
              <p:cNvPr id="113" name="Oval 112">
                <a:extLst>
                  <a:ext uri="{FF2B5EF4-FFF2-40B4-BE49-F238E27FC236}">
                    <a16:creationId xmlns:a16="http://schemas.microsoft.com/office/drawing/2014/main" id="{B639B8BA-F464-8E2E-C351-8371BD89501C}"/>
                  </a:ext>
                </a:extLst>
              </p:cNvPr>
              <p:cNvSpPr/>
              <p:nvPr/>
            </p:nvSpPr>
            <p:spPr>
              <a:xfrm>
                <a:off x="1161122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4" name="Oval 113">
                <a:extLst>
                  <a:ext uri="{FF2B5EF4-FFF2-40B4-BE49-F238E27FC236}">
                    <a16:creationId xmlns:a16="http://schemas.microsoft.com/office/drawing/2014/main" id="{55724CA2-CF1F-FEB3-B97A-AFD8D821028A}"/>
                  </a:ext>
                </a:extLst>
              </p:cNvPr>
              <p:cNvSpPr/>
              <p:nvPr/>
            </p:nvSpPr>
            <p:spPr>
              <a:xfrm>
                <a:off x="11692439"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2" name="TextBox 111">
              <a:extLst>
                <a:ext uri="{FF2B5EF4-FFF2-40B4-BE49-F238E27FC236}">
                  <a16:creationId xmlns:a16="http://schemas.microsoft.com/office/drawing/2014/main" id="{EA61B854-EC06-C591-3D39-29C3AEE26D11}"/>
                </a:ext>
              </a:extLst>
            </p:cNvPr>
            <p:cNvSpPr txBox="1"/>
            <p:nvPr/>
          </p:nvSpPr>
          <p:spPr>
            <a:xfrm>
              <a:off x="5291848" y="3437213"/>
              <a:ext cx="818096" cy="217731"/>
            </a:xfrm>
            <a:prstGeom prst="rect">
              <a:avLst/>
            </a:prstGeom>
            <a:noFill/>
          </p:spPr>
          <p:txBody>
            <a:bodyPr wrap="square" lIns="0" tIns="0" rIns="0" bIns="0" rtlCol="0">
              <a:spAutoFit/>
            </a:bodyPr>
            <a:lstStyle/>
            <a:p>
              <a:r>
                <a:rPr lang="en-US" sz="1000" b="1">
                  <a:solidFill>
                    <a:schemeClr val="bg1"/>
                  </a:solidFill>
                </a:rPr>
                <a:t>Chicago</a:t>
              </a:r>
            </a:p>
          </p:txBody>
        </p:sp>
      </p:grpSp>
      <p:grpSp>
        <p:nvGrpSpPr>
          <p:cNvPr id="115" name="Group 114">
            <a:extLst>
              <a:ext uri="{FF2B5EF4-FFF2-40B4-BE49-F238E27FC236}">
                <a16:creationId xmlns:a16="http://schemas.microsoft.com/office/drawing/2014/main" id="{1500A709-6C41-CE2D-DBEE-CB872C60F130}"/>
              </a:ext>
            </a:extLst>
          </p:cNvPr>
          <p:cNvGrpSpPr/>
          <p:nvPr userDrawn="1"/>
        </p:nvGrpSpPr>
        <p:grpSpPr>
          <a:xfrm>
            <a:off x="7571083" y="2637107"/>
            <a:ext cx="982407" cy="251769"/>
            <a:chOff x="5194468" y="3372476"/>
            <a:chExt cx="1389975" cy="356220"/>
          </a:xfrm>
        </p:grpSpPr>
        <p:sp>
          <p:nvSpPr>
            <p:cNvPr id="116" name="Rectangle: Rounded Corners 53">
              <a:extLst>
                <a:ext uri="{FF2B5EF4-FFF2-40B4-BE49-F238E27FC236}">
                  <a16:creationId xmlns:a16="http://schemas.microsoft.com/office/drawing/2014/main" id="{4123F5AB-4E40-3AD4-C01C-E5991C382F90}"/>
                </a:ext>
              </a:extLst>
            </p:cNvPr>
            <p:cNvSpPr/>
            <p:nvPr/>
          </p:nvSpPr>
          <p:spPr>
            <a:xfrm>
              <a:off x="5194468" y="3372476"/>
              <a:ext cx="138997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7" name="Group 116">
              <a:extLst>
                <a:ext uri="{FF2B5EF4-FFF2-40B4-BE49-F238E27FC236}">
                  <a16:creationId xmlns:a16="http://schemas.microsoft.com/office/drawing/2014/main" id="{9488BB12-7046-55FF-B8A5-9A895764BC09}"/>
                </a:ext>
              </a:extLst>
            </p:cNvPr>
            <p:cNvGrpSpPr/>
            <p:nvPr/>
          </p:nvGrpSpPr>
          <p:grpSpPr>
            <a:xfrm>
              <a:off x="5273915" y="3445267"/>
              <a:ext cx="210750" cy="210750"/>
              <a:chOff x="10430683" y="3330410"/>
              <a:chExt cx="279502" cy="279502"/>
            </a:xfrm>
          </p:grpSpPr>
          <p:sp>
            <p:nvSpPr>
              <p:cNvPr id="119" name="Oval 118">
                <a:extLst>
                  <a:ext uri="{FF2B5EF4-FFF2-40B4-BE49-F238E27FC236}">
                    <a16:creationId xmlns:a16="http://schemas.microsoft.com/office/drawing/2014/main" id="{790E5B3B-1A16-19AF-F9DE-0040864A23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0" name="Oval 119">
                <a:extLst>
                  <a:ext uri="{FF2B5EF4-FFF2-40B4-BE49-F238E27FC236}">
                    <a16:creationId xmlns:a16="http://schemas.microsoft.com/office/drawing/2014/main" id="{BD1418B3-C351-ED03-37C8-996160B5CC4C}"/>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8" name="TextBox 117">
              <a:extLst>
                <a:ext uri="{FF2B5EF4-FFF2-40B4-BE49-F238E27FC236}">
                  <a16:creationId xmlns:a16="http://schemas.microsoft.com/office/drawing/2014/main" id="{D67D8E9B-AEAB-CBA8-D414-9768964AAE35}"/>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New York</a:t>
              </a:r>
            </a:p>
          </p:txBody>
        </p:sp>
      </p:grpSp>
      <p:grpSp>
        <p:nvGrpSpPr>
          <p:cNvPr id="121" name="Group 120">
            <a:extLst>
              <a:ext uri="{FF2B5EF4-FFF2-40B4-BE49-F238E27FC236}">
                <a16:creationId xmlns:a16="http://schemas.microsoft.com/office/drawing/2014/main" id="{BEF61579-4BBB-5B0A-35AB-B3978A33FEDE}"/>
              </a:ext>
            </a:extLst>
          </p:cNvPr>
          <p:cNvGrpSpPr/>
          <p:nvPr userDrawn="1"/>
        </p:nvGrpSpPr>
        <p:grpSpPr>
          <a:xfrm>
            <a:off x="7684922" y="2359615"/>
            <a:ext cx="982407" cy="251769"/>
            <a:chOff x="5194468" y="3372476"/>
            <a:chExt cx="1389975" cy="356220"/>
          </a:xfrm>
        </p:grpSpPr>
        <p:sp>
          <p:nvSpPr>
            <p:cNvPr id="122" name="Rectangle: Rounded Corners 59">
              <a:extLst>
                <a:ext uri="{FF2B5EF4-FFF2-40B4-BE49-F238E27FC236}">
                  <a16:creationId xmlns:a16="http://schemas.microsoft.com/office/drawing/2014/main" id="{3978FAEC-1797-529A-021C-CB7BB18FE30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3" name="Group 122">
              <a:extLst>
                <a:ext uri="{FF2B5EF4-FFF2-40B4-BE49-F238E27FC236}">
                  <a16:creationId xmlns:a16="http://schemas.microsoft.com/office/drawing/2014/main" id="{5929FF57-BF72-1D10-FA04-C82553EE04E3}"/>
                </a:ext>
              </a:extLst>
            </p:cNvPr>
            <p:cNvGrpSpPr/>
            <p:nvPr/>
          </p:nvGrpSpPr>
          <p:grpSpPr>
            <a:xfrm>
              <a:off x="5273915" y="3445267"/>
              <a:ext cx="210750" cy="210750"/>
              <a:chOff x="10430683" y="3330410"/>
              <a:chExt cx="279502" cy="279502"/>
            </a:xfrm>
          </p:grpSpPr>
          <p:sp>
            <p:nvSpPr>
              <p:cNvPr id="125" name="Oval 124">
                <a:extLst>
                  <a:ext uri="{FF2B5EF4-FFF2-40B4-BE49-F238E27FC236}">
                    <a16:creationId xmlns:a16="http://schemas.microsoft.com/office/drawing/2014/main" id="{17188743-B0B3-77C8-D280-B17DCDE5179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6" name="Oval 125">
                <a:extLst>
                  <a:ext uri="{FF2B5EF4-FFF2-40B4-BE49-F238E27FC236}">
                    <a16:creationId xmlns:a16="http://schemas.microsoft.com/office/drawing/2014/main" id="{3C3F3C67-3351-6488-7EAB-D3ED154EB48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4" name="TextBox 123">
              <a:extLst>
                <a:ext uri="{FF2B5EF4-FFF2-40B4-BE49-F238E27FC236}">
                  <a16:creationId xmlns:a16="http://schemas.microsoft.com/office/drawing/2014/main" id="{51FA930F-D86F-3AD8-3137-052DB9251351}"/>
                </a:ext>
              </a:extLst>
            </p:cNvPr>
            <p:cNvSpPr txBox="1"/>
            <p:nvPr/>
          </p:nvSpPr>
          <p:spPr>
            <a:xfrm>
              <a:off x="5602584" y="3437213"/>
              <a:ext cx="924723" cy="217731"/>
            </a:xfrm>
            <a:prstGeom prst="rect">
              <a:avLst/>
            </a:prstGeom>
            <a:noFill/>
          </p:spPr>
          <p:txBody>
            <a:bodyPr wrap="square" lIns="0" tIns="0" rIns="0" bIns="0" rtlCol="0">
              <a:spAutoFit/>
            </a:bodyPr>
            <a:lstStyle/>
            <a:p>
              <a:r>
                <a:rPr lang="en-US" sz="1000" b="1">
                  <a:solidFill>
                    <a:schemeClr val="bg1"/>
                  </a:solidFill>
                </a:rPr>
                <a:t>Boston</a:t>
              </a:r>
            </a:p>
          </p:txBody>
        </p:sp>
      </p:grpSp>
      <p:grpSp>
        <p:nvGrpSpPr>
          <p:cNvPr id="127" name="Group 126">
            <a:extLst>
              <a:ext uri="{FF2B5EF4-FFF2-40B4-BE49-F238E27FC236}">
                <a16:creationId xmlns:a16="http://schemas.microsoft.com/office/drawing/2014/main" id="{90D65177-EC61-F782-6B43-49A3E85AE13F}"/>
              </a:ext>
            </a:extLst>
          </p:cNvPr>
          <p:cNvGrpSpPr/>
          <p:nvPr userDrawn="1"/>
        </p:nvGrpSpPr>
        <p:grpSpPr>
          <a:xfrm>
            <a:off x="7585487" y="2908744"/>
            <a:ext cx="1377549" cy="251769"/>
            <a:chOff x="5194468" y="3372476"/>
            <a:chExt cx="1949050" cy="356220"/>
          </a:xfrm>
        </p:grpSpPr>
        <p:sp>
          <p:nvSpPr>
            <p:cNvPr id="128" name="Rectangle: Rounded Corners 80">
              <a:extLst>
                <a:ext uri="{FF2B5EF4-FFF2-40B4-BE49-F238E27FC236}">
                  <a16:creationId xmlns:a16="http://schemas.microsoft.com/office/drawing/2014/main" id="{62220E58-5B09-0CD7-679D-2E3A9E2F0B86}"/>
                </a:ext>
              </a:extLst>
            </p:cNvPr>
            <p:cNvSpPr/>
            <p:nvPr/>
          </p:nvSpPr>
          <p:spPr>
            <a:xfrm>
              <a:off x="5194468" y="3372476"/>
              <a:ext cx="194905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9" name="Group 128">
              <a:extLst>
                <a:ext uri="{FF2B5EF4-FFF2-40B4-BE49-F238E27FC236}">
                  <a16:creationId xmlns:a16="http://schemas.microsoft.com/office/drawing/2014/main" id="{93B8087E-A011-7682-4098-123BBA4EC1EC}"/>
                </a:ext>
              </a:extLst>
            </p:cNvPr>
            <p:cNvGrpSpPr/>
            <p:nvPr/>
          </p:nvGrpSpPr>
          <p:grpSpPr>
            <a:xfrm>
              <a:off x="5273915" y="3445267"/>
              <a:ext cx="210750" cy="210750"/>
              <a:chOff x="10430683" y="3330410"/>
              <a:chExt cx="279502" cy="279502"/>
            </a:xfrm>
          </p:grpSpPr>
          <p:sp>
            <p:nvSpPr>
              <p:cNvPr id="131" name="Oval 130">
                <a:extLst>
                  <a:ext uri="{FF2B5EF4-FFF2-40B4-BE49-F238E27FC236}">
                    <a16:creationId xmlns:a16="http://schemas.microsoft.com/office/drawing/2014/main" id="{FF19E10D-7059-B786-F646-FCEDCCA7B0A4}"/>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2" name="Oval 131">
                <a:extLst>
                  <a:ext uri="{FF2B5EF4-FFF2-40B4-BE49-F238E27FC236}">
                    <a16:creationId xmlns:a16="http://schemas.microsoft.com/office/drawing/2014/main" id="{E2A8BEDD-7A7D-CFC5-EB3B-2E8BCE6572E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0" name="TextBox 129">
              <a:extLst>
                <a:ext uri="{FF2B5EF4-FFF2-40B4-BE49-F238E27FC236}">
                  <a16:creationId xmlns:a16="http://schemas.microsoft.com/office/drawing/2014/main" id="{8EA7810B-92DD-6E07-AB8C-9E53E290BC68}"/>
                </a:ext>
              </a:extLst>
            </p:cNvPr>
            <p:cNvSpPr txBox="1"/>
            <p:nvPr/>
          </p:nvSpPr>
          <p:spPr>
            <a:xfrm>
              <a:off x="5602582" y="3453133"/>
              <a:ext cx="1445709" cy="217731"/>
            </a:xfrm>
            <a:prstGeom prst="rect">
              <a:avLst/>
            </a:prstGeom>
            <a:noFill/>
          </p:spPr>
          <p:txBody>
            <a:bodyPr wrap="square" lIns="0" tIns="0" rIns="0" bIns="0" rtlCol="0">
              <a:spAutoFit/>
            </a:bodyPr>
            <a:lstStyle/>
            <a:p>
              <a:r>
                <a:rPr lang="en-US" sz="1000" b="1">
                  <a:solidFill>
                    <a:schemeClr val="bg1"/>
                  </a:solidFill>
                </a:rPr>
                <a:t>Washington D.C.</a:t>
              </a:r>
            </a:p>
          </p:txBody>
        </p:sp>
      </p:grpSp>
      <p:grpSp>
        <p:nvGrpSpPr>
          <p:cNvPr id="133" name="Group 132">
            <a:extLst>
              <a:ext uri="{FF2B5EF4-FFF2-40B4-BE49-F238E27FC236}">
                <a16:creationId xmlns:a16="http://schemas.microsoft.com/office/drawing/2014/main" id="{8B2252BA-FF6B-AFD0-C641-2858AEDE105A}"/>
              </a:ext>
            </a:extLst>
          </p:cNvPr>
          <p:cNvGrpSpPr/>
          <p:nvPr userDrawn="1"/>
        </p:nvGrpSpPr>
        <p:grpSpPr>
          <a:xfrm>
            <a:off x="7641639" y="3478635"/>
            <a:ext cx="1643165" cy="251769"/>
            <a:chOff x="5194468" y="3372476"/>
            <a:chExt cx="2324861" cy="356220"/>
          </a:xfrm>
        </p:grpSpPr>
        <p:sp>
          <p:nvSpPr>
            <p:cNvPr id="134" name="Rectangle: Rounded Corners 86">
              <a:extLst>
                <a:ext uri="{FF2B5EF4-FFF2-40B4-BE49-F238E27FC236}">
                  <a16:creationId xmlns:a16="http://schemas.microsoft.com/office/drawing/2014/main" id="{6CDBEABF-BDFE-D709-BBE2-E83E02A43883}"/>
                </a:ext>
              </a:extLst>
            </p:cNvPr>
            <p:cNvSpPr/>
            <p:nvPr/>
          </p:nvSpPr>
          <p:spPr>
            <a:xfrm>
              <a:off x="5194468" y="3372476"/>
              <a:ext cx="226279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5" name="Group 134">
              <a:extLst>
                <a:ext uri="{FF2B5EF4-FFF2-40B4-BE49-F238E27FC236}">
                  <a16:creationId xmlns:a16="http://schemas.microsoft.com/office/drawing/2014/main" id="{C5A4856D-E325-CDD5-B1C3-275F56CF8C5D}"/>
                </a:ext>
              </a:extLst>
            </p:cNvPr>
            <p:cNvGrpSpPr/>
            <p:nvPr/>
          </p:nvGrpSpPr>
          <p:grpSpPr>
            <a:xfrm>
              <a:off x="5273915" y="3445267"/>
              <a:ext cx="210750" cy="210750"/>
              <a:chOff x="10430683" y="3330410"/>
              <a:chExt cx="279502" cy="279502"/>
            </a:xfrm>
          </p:grpSpPr>
          <p:sp>
            <p:nvSpPr>
              <p:cNvPr id="137" name="Oval 136">
                <a:extLst>
                  <a:ext uri="{FF2B5EF4-FFF2-40B4-BE49-F238E27FC236}">
                    <a16:creationId xmlns:a16="http://schemas.microsoft.com/office/drawing/2014/main" id="{21FA31A5-3633-09EB-1E38-C1F00AD803AE}"/>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8" name="Oval 137">
                <a:extLst>
                  <a:ext uri="{FF2B5EF4-FFF2-40B4-BE49-F238E27FC236}">
                    <a16:creationId xmlns:a16="http://schemas.microsoft.com/office/drawing/2014/main" id="{4591ADEE-1BB1-84BD-9D5D-44F4F380826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6" name="TextBox 135">
              <a:extLst>
                <a:ext uri="{FF2B5EF4-FFF2-40B4-BE49-F238E27FC236}">
                  <a16:creationId xmlns:a16="http://schemas.microsoft.com/office/drawing/2014/main" id="{6F7A86BD-40DB-CDF5-5A99-1660878C1506}"/>
                </a:ext>
              </a:extLst>
            </p:cNvPr>
            <p:cNvSpPr txBox="1"/>
            <p:nvPr/>
          </p:nvSpPr>
          <p:spPr>
            <a:xfrm>
              <a:off x="5545904" y="3437213"/>
              <a:ext cx="1973425" cy="217731"/>
            </a:xfrm>
            <a:prstGeom prst="rect">
              <a:avLst/>
            </a:prstGeom>
            <a:noFill/>
          </p:spPr>
          <p:txBody>
            <a:bodyPr wrap="square" lIns="0" tIns="0" rIns="0" bIns="0" rtlCol="0">
              <a:spAutoFit/>
            </a:bodyPr>
            <a:lstStyle/>
            <a:p>
              <a:r>
                <a:rPr lang="en-US" sz="1000" b="1">
                  <a:solidFill>
                    <a:schemeClr val="bg1"/>
                  </a:solidFill>
                </a:rPr>
                <a:t>British Virgin Islands</a:t>
              </a:r>
            </a:p>
          </p:txBody>
        </p:sp>
      </p:grpSp>
      <p:grpSp>
        <p:nvGrpSpPr>
          <p:cNvPr id="139" name="Group 138">
            <a:extLst>
              <a:ext uri="{FF2B5EF4-FFF2-40B4-BE49-F238E27FC236}">
                <a16:creationId xmlns:a16="http://schemas.microsoft.com/office/drawing/2014/main" id="{5A94F795-6A10-7192-1C12-B502C2347677}"/>
              </a:ext>
            </a:extLst>
          </p:cNvPr>
          <p:cNvGrpSpPr/>
          <p:nvPr userDrawn="1"/>
        </p:nvGrpSpPr>
        <p:grpSpPr>
          <a:xfrm>
            <a:off x="6191958" y="3471953"/>
            <a:ext cx="1402413" cy="251769"/>
            <a:chOff x="5194468" y="3372476"/>
            <a:chExt cx="1984230" cy="356220"/>
          </a:xfrm>
        </p:grpSpPr>
        <p:sp>
          <p:nvSpPr>
            <p:cNvPr id="140" name="Rectangle: Rounded Corners 92">
              <a:extLst>
                <a:ext uri="{FF2B5EF4-FFF2-40B4-BE49-F238E27FC236}">
                  <a16:creationId xmlns:a16="http://schemas.microsoft.com/office/drawing/2014/main" id="{D526B5F7-5187-A026-0256-166CC7542536}"/>
                </a:ext>
              </a:extLst>
            </p:cNvPr>
            <p:cNvSpPr/>
            <p:nvPr/>
          </p:nvSpPr>
          <p:spPr>
            <a:xfrm>
              <a:off x="5194468" y="3372476"/>
              <a:ext cx="1984230" cy="356220"/>
            </a:xfrm>
            <a:prstGeom prst="roundRect">
              <a:avLst>
                <a:gd name="adj" fmla="val 50000"/>
              </a:avLst>
            </a:prstGeom>
            <a:gradFill flip="none" rotWithShape="1">
              <a:gsLst>
                <a:gs pos="80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1" name="Group 140">
              <a:extLst>
                <a:ext uri="{FF2B5EF4-FFF2-40B4-BE49-F238E27FC236}">
                  <a16:creationId xmlns:a16="http://schemas.microsoft.com/office/drawing/2014/main" id="{7338D7C6-5311-4B09-B532-2AB2B1DA011D}"/>
                </a:ext>
              </a:extLst>
            </p:cNvPr>
            <p:cNvGrpSpPr/>
            <p:nvPr/>
          </p:nvGrpSpPr>
          <p:grpSpPr>
            <a:xfrm>
              <a:off x="6876226" y="3445267"/>
              <a:ext cx="210750" cy="210750"/>
              <a:chOff x="12555709" y="3330410"/>
              <a:chExt cx="279502" cy="279502"/>
            </a:xfrm>
          </p:grpSpPr>
          <p:sp>
            <p:nvSpPr>
              <p:cNvPr id="143" name="Oval 142">
                <a:extLst>
                  <a:ext uri="{FF2B5EF4-FFF2-40B4-BE49-F238E27FC236}">
                    <a16:creationId xmlns:a16="http://schemas.microsoft.com/office/drawing/2014/main" id="{453648CF-7405-9565-79DF-49B9AD94B2CD}"/>
                  </a:ext>
                </a:extLst>
              </p:cNvPr>
              <p:cNvSpPr/>
              <p:nvPr/>
            </p:nvSpPr>
            <p:spPr>
              <a:xfrm>
                <a:off x="1255570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4" name="Oval 143">
                <a:extLst>
                  <a:ext uri="{FF2B5EF4-FFF2-40B4-BE49-F238E27FC236}">
                    <a16:creationId xmlns:a16="http://schemas.microsoft.com/office/drawing/2014/main" id="{7B28D371-B1E2-CA8E-BF32-56368A09095A}"/>
                  </a:ext>
                </a:extLst>
              </p:cNvPr>
              <p:cNvSpPr/>
              <p:nvPr/>
            </p:nvSpPr>
            <p:spPr>
              <a:xfrm>
                <a:off x="12636924"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2" name="TextBox 141">
              <a:extLst>
                <a:ext uri="{FF2B5EF4-FFF2-40B4-BE49-F238E27FC236}">
                  <a16:creationId xmlns:a16="http://schemas.microsoft.com/office/drawing/2014/main" id="{EC8087EA-89BE-6165-2925-BB6264B720BA}"/>
                </a:ext>
              </a:extLst>
            </p:cNvPr>
            <p:cNvSpPr txBox="1"/>
            <p:nvPr/>
          </p:nvSpPr>
          <p:spPr>
            <a:xfrm>
              <a:off x="5367338" y="3437213"/>
              <a:ext cx="1450733" cy="217731"/>
            </a:xfrm>
            <a:prstGeom prst="rect">
              <a:avLst/>
            </a:prstGeom>
            <a:noFill/>
          </p:spPr>
          <p:txBody>
            <a:bodyPr wrap="square" lIns="0" tIns="0" rIns="0" bIns="0" rtlCol="0">
              <a:spAutoFit/>
            </a:bodyPr>
            <a:lstStyle/>
            <a:p>
              <a:r>
                <a:rPr lang="en-US" sz="1000" b="1">
                  <a:solidFill>
                    <a:schemeClr val="bg1"/>
                  </a:solidFill>
                </a:rPr>
                <a:t>Cayman Islands</a:t>
              </a:r>
            </a:p>
          </p:txBody>
        </p:sp>
      </p:grpSp>
      <p:grpSp>
        <p:nvGrpSpPr>
          <p:cNvPr id="145" name="Group 144">
            <a:extLst>
              <a:ext uri="{FF2B5EF4-FFF2-40B4-BE49-F238E27FC236}">
                <a16:creationId xmlns:a16="http://schemas.microsoft.com/office/drawing/2014/main" id="{45957E29-1E1B-401F-0A7A-087A09B440E6}"/>
              </a:ext>
            </a:extLst>
          </p:cNvPr>
          <p:cNvGrpSpPr/>
          <p:nvPr userDrawn="1"/>
        </p:nvGrpSpPr>
        <p:grpSpPr>
          <a:xfrm>
            <a:off x="7814333" y="3194462"/>
            <a:ext cx="907312" cy="251769"/>
            <a:chOff x="5194468" y="3372476"/>
            <a:chExt cx="1283725" cy="356220"/>
          </a:xfrm>
        </p:grpSpPr>
        <p:sp>
          <p:nvSpPr>
            <p:cNvPr id="146" name="Rectangle: Rounded Corners 98">
              <a:extLst>
                <a:ext uri="{FF2B5EF4-FFF2-40B4-BE49-F238E27FC236}">
                  <a16:creationId xmlns:a16="http://schemas.microsoft.com/office/drawing/2014/main" id="{A48B58F0-4997-97F6-277A-41E117204449}"/>
                </a:ext>
              </a:extLst>
            </p:cNvPr>
            <p:cNvSpPr/>
            <p:nvPr/>
          </p:nvSpPr>
          <p:spPr>
            <a:xfrm>
              <a:off x="5194468" y="3372476"/>
              <a:ext cx="128372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7" name="Group 146">
              <a:extLst>
                <a:ext uri="{FF2B5EF4-FFF2-40B4-BE49-F238E27FC236}">
                  <a16:creationId xmlns:a16="http://schemas.microsoft.com/office/drawing/2014/main" id="{81150B66-B437-75E9-4F9C-1D6A7A46BA6C}"/>
                </a:ext>
              </a:extLst>
            </p:cNvPr>
            <p:cNvGrpSpPr/>
            <p:nvPr/>
          </p:nvGrpSpPr>
          <p:grpSpPr>
            <a:xfrm>
              <a:off x="5273915" y="3445267"/>
              <a:ext cx="210750" cy="210750"/>
              <a:chOff x="10430683" y="3330410"/>
              <a:chExt cx="279502" cy="279502"/>
            </a:xfrm>
          </p:grpSpPr>
          <p:sp>
            <p:nvSpPr>
              <p:cNvPr id="149" name="Oval 148">
                <a:extLst>
                  <a:ext uri="{FF2B5EF4-FFF2-40B4-BE49-F238E27FC236}">
                    <a16:creationId xmlns:a16="http://schemas.microsoft.com/office/drawing/2014/main" id="{FCE0A99C-CEB0-FA0A-41E4-10E44C216C3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0" name="Oval 149">
                <a:extLst>
                  <a:ext uri="{FF2B5EF4-FFF2-40B4-BE49-F238E27FC236}">
                    <a16:creationId xmlns:a16="http://schemas.microsoft.com/office/drawing/2014/main" id="{101ED842-052D-70C6-9554-6A73FEA1C7C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8" name="TextBox 147">
              <a:extLst>
                <a:ext uri="{FF2B5EF4-FFF2-40B4-BE49-F238E27FC236}">
                  <a16:creationId xmlns:a16="http://schemas.microsoft.com/office/drawing/2014/main" id="{6BCBE980-D27E-9DC8-CA37-306E8DACF9D5}"/>
                </a:ext>
              </a:extLst>
            </p:cNvPr>
            <p:cNvSpPr txBox="1"/>
            <p:nvPr/>
          </p:nvSpPr>
          <p:spPr>
            <a:xfrm>
              <a:off x="5545904" y="3437213"/>
              <a:ext cx="810996" cy="217731"/>
            </a:xfrm>
            <a:prstGeom prst="rect">
              <a:avLst/>
            </a:prstGeom>
            <a:noFill/>
          </p:spPr>
          <p:txBody>
            <a:bodyPr wrap="square" lIns="0" tIns="0" rIns="0" bIns="0" rtlCol="0">
              <a:spAutoFit/>
            </a:bodyPr>
            <a:lstStyle/>
            <a:p>
              <a:r>
                <a:rPr lang="en-US" sz="1000" b="1">
                  <a:solidFill>
                    <a:schemeClr val="bg1"/>
                  </a:solidFill>
                </a:rPr>
                <a:t>Bermuda</a:t>
              </a:r>
            </a:p>
          </p:txBody>
        </p:sp>
      </p:grpSp>
      <p:grpSp>
        <p:nvGrpSpPr>
          <p:cNvPr id="151" name="Group 150">
            <a:extLst>
              <a:ext uri="{FF2B5EF4-FFF2-40B4-BE49-F238E27FC236}">
                <a16:creationId xmlns:a16="http://schemas.microsoft.com/office/drawing/2014/main" id="{3F286341-6B04-3379-2186-FD4006F230BB}"/>
              </a:ext>
            </a:extLst>
          </p:cNvPr>
          <p:cNvGrpSpPr/>
          <p:nvPr userDrawn="1"/>
        </p:nvGrpSpPr>
        <p:grpSpPr>
          <a:xfrm>
            <a:off x="7517702" y="2093799"/>
            <a:ext cx="982407" cy="251769"/>
            <a:chOff x="5194468" y="3372476"/>
            <a:chExt cx="1389975" cy="356220"/>
          </a:xfrm>
        </p:grpSpPr>
        <p:sp>
          <p:nvSpPr>
            <p:cNvPr id="152" name="Rectangle: Rounded Corners 104">
              <a:extLst>
                <a:ext uri="{FF2B5EF4-FFF2-40B4-BE49-F238E27FC236}">
                  <a16:creationId xmlns:a16="http://schemas.microsoft.com/office/drawing/2014/main" id="{AD554056-3B5F-07EA-9858-E7869B4D808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3" name="Group 152">
              <a:extLst>
                <a:ext uri="{FF2B5EF4-FFF2-40B4-BE49-F238E27FC236}">
                  <a16:creationId xmlns:a16="http://schemas.microsoft.com/office/drawing/2014/main" id="{1F246EA7-6034-E530-3ACF-1DFE03904A7D}"/>
                </a:ext>
              </a:extLst>
            </p:cNvPr>
            <p:cNvGrpSpPr/>
            <p:nvPr/>
          </p:nvGrpSpPr>
          <p:grpSpPr>
            <a:xfrm>
              <a:off x="5273915" y="3445267"/>
              <a:ext cx="210750" cy="210750"/>
              <a:chOff x="10430683" y="3330410"/>
              <a:chExt cx="279502" cy="279502"/>
            </a:xfrm>
          </p:grpSpPr>
          <p:sp>
            <p:nvSpPr>
              <p:cNvPr id="155" name="Oval 154">
                <a:extLst>
                  <a:ext uri="{FF2B5EF4-FFF2-40B4-BE49-F238E27FC236}">
                    <a16:creationId xmlns:a16="http://schemas.microsoft.com/office/drawing/2014/main" id="{CE73877C-F673-0FB3-EAC8-EC73FB557C2C}"/>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6" name="Oval 155">
                <a:extLst>
                  <a:ext uri="{FF2B5EF4-FFF2-40B4-BE49-F238E27FC236}">
                    <a16:creationId xmlns:a16="http://schemas.microsoft.com/office/drawing/2014/main" id="{F44D9529-C304-B18B-37EE-69DC05067B8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4" name="TextBox 153">
              <a:extLst>
                <a:ext uri="{FF2B5EF4-FFF2-40B4-BE49-F238E27FC236}">
                  <a16:creationId xmlns:a16="http://schemas.microsoft.com/office/drawing/2014/main" id="{4DFD85BA-E69C-7B62-0016-37101EC5F300}"/>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Montréal</a:t>
              </a:r>
            </a:p>
          </p:txBody>
        </p:sp>
      </p:grpSp>
      <p:grpSp>
        <p:nvGrpSpPr>
          <p:cNvPr id="157" name="Group 156">
            <a:extLst>
              <a:ext uri="{FF2B5EF4-FFF2-40B4-BE49-F238E27FC236}">
                <a16:creationId xmlns:a16="http://schemas.microsoft.com/office/drawing/2014/main" id="{B6A1FB02-5103-FCD7-3AA0-6F41BB76B1ED}"/>
              </a:ext>
            </a:extLst>
          </p:cNvPr>
          <p:cNvGrpSpPr/>
          <p:nvPr userDrawn="1"/>
        </p:nvGrpSpPr>
        <p:grpSpPr>
          <a:xfrm>
            <a:off x="6351366" y="2093799"/>
            <a:ext cx="901847" cy="251769"/>
            <a:chOff x="5194468" y="3372476"/>
            <a:chExt cx="1275994" cy="356220"/>
          </a:xfrm>
        </p:grpSpPr>
        <p:sp>
          <p:nvSpPr>
            <p:cNvPr id="158" name="Rectangle: Rounded Corners 115">
              <a:extLst>
                <a:ext uri="{FF2B5EF4-FFF2-40B4-BE49-F238E27FC236}">
                  <a16:creationId xmlns:a16="http://schemas.microsoft.com/office/drawing/2014/main" id="{96F342BC-E395-66C6-A4E5-FA74FA6BE0C9}"/>
                </a:ext>
              </a:extLst>
            </p:cNvPr>
            <p:cNvSpPr/>
            <p:nvPr/>
          </p:nvSpPr>
          <p:spPr>
            <a:xfrm>
              <a:off x="5194468" y="3372476"/>
              <a:ext cx="1275994"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9" name="Group 158">
              <a:extLst>
                <a:ext uri="{FF2B5EF4-FFF2-40B4-BE49-F238E27FC236}">
                  <a16:creationId xmlns:a16="http://schemas.microsoft.com/office/drawing/2014/main" id="{A359094F-4731-AC7D-3806-715B5BF6CF31}"/>
                </a:ext>
              </a:extLst>
            </p:cNvPr>
            <p:cNvGrpSpPr/>
            <p:nvPr/>
          </p:nvGrpSpPr>
          <p:grpSpPr>
            <a:xfrm>
              <a:off x="6182906" y="3445267"/>
              <a:ext cx="210750" cy="210750"/>
              <a:chOff x="11636211" y="3330410"/>
              <a:chExt cx="279502" cy="279502"/>
            </a:xfrm>
          </p:grpSpPr>
          <p:sp>
            <p:nvSpPr>
              <p:cNvPr id="161" name="Oval 160">
                <a:extLst>
                  <a:ext uri="{FF2B5EF4-FFF2-40B4-BE49-F238E27FC236}">
                    <a16:creationId xmlns:a16="http://schemas.microsoft.com/office/drawing/2014/main" id="{924D9D77-EAE6-C791-4548-6A47D0259785}"/>
                  </a:ext>
                </a:extLst>
              </p:cNvPr>
              <p:cNvSpPr/>
              <p:nvPr/>
            </p:nvSpPr>
            <p:spPr>
              <a:xfrm>
                <a:off x="11636211"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2" name="Oval 161">
                <a:extLst>
                  <a:ext uri="{FF2B5EF4-FFF2-40B4-BE49-F238E27FC236}">
                    <a16:creationId xmlns:a16="http://schemas.microsoft.com/office/drawing/2014/main" id="{769D4AF0-F626-8519-3C60-8C3E9159E4EE}"/>
                  </a:ext>
                </a:extLst>
              </p:cNvPr>
              <p:cNvSpPr/>
              <p:nvPr/>
            </p:nvSpPr>
            <p:spPr>
              <a:xfrm>
                <a:off x="11717422"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60" name="TextBox 159">
              <a:extLst>
                <a:ext uri="{FF2B5EF4-FFF2-40B4-BE49-F238E27FC236}">
                  <a16:creationId xmlns:a16="http://schemas.microsoft.com/office/drawing/2014/main" id="{75C99551-036A-AC8C-7B45-CEF8E6958633}"/>
                </a:ext>
              </a:extLst>
            </p:cNvPr>
            <p:cNvSpPr txBox="1"/>
            <p:nvPr/>
          </p:nvSpPr>
          <p:spPr>
            <a:xfrm>
              <a:off x="5291848" y="3437213"/>
              <a:ext cx="781450" cy="217731"/>
            </a:xfrm>
            <a:prstGeom prst="rect">
              <a:avLst/>
            </a:prstGeom>
            <a:noFill/>
          </p:spPr>
          <p:txBody>
            <a:bodyPr wrap="square" lIns="0" tIns="0" rIns="0" bIns="0" rtlCol="0">
              <a:spAutoFit/>
            </a:bodyPr>
            <a:lstStyle/>
            <a:p>
              <a:r>
                <a:rPr lang="en-US" sz="1000" b="1">
                  <a:solidFill>
                    <a:schemeClr val="bg1"/>
                  </a:solidFill>
                </a:rPr>
                <a:t>Toronto</a:t>
              </a:r>
            </a:p>
          </p:txBody>
        </p:sp>
      </p:grpSp>
      <p:grpSp>
        <p:nvGrpSpPr>
          <p:cNvPr id="169" name="Group 168">
            <a:extLst>
              <a:ext uri="{FF2B5EF4-FFF2-40B4-BE49-F238E27FC236}">
                <a16:creationId xmlns:a16="http://schemas.microsoft.com/office/drawing/2014/main" id="{5A9862C1-8601-9AD7-8D5A-573A9800DE71}"/>
              </a:ext>
            </a:extLst>
          </p:cNvPr>
          <p:cNvGrpSpPr/>
          <p:nvPr userDrawn="1"/>
        </p:nvGrpSpPr>
        <p:grpSpPr>
          <a:xfrm>
            <a:off x="5130723" y="2657042"/>
            <a:ext cx="1248143" cy="251769"/>
            <a:chOff x="4704506" y="3372476"/>
            <a:chExt cx="1765957" cy="356220"/>
          </a:xfrm>
        </p:grpSpPr>
        <p:sp>
          <p:nvSpPr>
            <p:cNvPr id="170" name="Rectangle: Rounded Corners 133">
              <a:extLst>
                <a:ext uri="{FF2B5EF4-FFF2-40B4-BE49-F238E27FC236}">
                  <a16:creationId xmlns:a16="http://schemas.microsoft.com/office/drawing/2014/main" id="{80E72A33-5037-ECEF-DB36-8DD850C5E52A}"/>
                </a:ext>
              </a:extLst>
            </p:cNvPr>
            <p:cNvSpPr/>
            <p:nvPr/>
          </p:nvSpPr>
          <p:spPr>
            <a:xfrm>
              <a:off x="4704506" y="3372476"/>
              <a:ext cx="1765957" cy="356220"/>
            </a:xfrm>
            <a:prstGeom prst="roundRect">
              <a:avLst>
                <a:gd name="adj" fmla="val 50000"/>
              </a:avLst>
            </a:prstGeom>
            <a:gradFill flip="none" rotWithShape="1">
              <a:gsLst>
                <a:gs pos="78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1" name="Group 170">
              <a:extLst>
                <a:ext uri="{FF2B5EF4-FFF2-40B4-BE49-F238E27FC236}">
                  <a16:creationId xmlns:a16="http://schemas.microsoft.com/office/drawing/2014/main" id="{DDB7C338-A068-7D97-B94D-74B0E5CAB552}"/>
                </a:ext>
              </a:extLst>
            </p:cNvPr>
            <p:cNvGrpSpPr/>
            <p:nvPr/>
          </p:nvGrpSpPr>
          <p:grpSpPr>
            <a:xfrm>
              <a:off x="6175094" y="3445267"/>
              <a:ext cx="210750" cy="210750"/>
              <a:chOff x="11625850" y="3330410"/>
              <a:chExt cx="279502" cy="279502"/>
            </a:xfrm>
          </p:grpSpPr>
          <p:sp>
            <p:nvSpPr>
              <p:cNvPr id="173" name="Oval 172">
                <a:extLst>
                  <a:ext uri="{FF2B5EF4-FFF2-40B4-BE49-F238E27FC236}">
                    <a16:creationId xmlns:a16="http://schemas.microsoft.com/office/drawing/2014/main" id="{5C70FEE4-AF5B-AD79-8E16-BB26A212FE63}"/>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74" name="Oval 173">
                <a:extLst>
                  <a:ext uri="{FF2B5EF4-FFF2-40B4-BE49-F238E27FC236}">
                    <a16:creationId xmlns:a16="http://schemas.microsoft.com/office/drawing/2014/main" id="{BEF1862E-D27F-A264-F0B3-1AE1828E9786}"/>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2" name="TextBox 171">
              <a:extLst>
                <a:ext uri="{FF2B5EF4-FFF2-40B4-BE49-F238E27FC236}">
                  <a16:creationId xmlns:a16="http://schemas.microsoft.com/office/drawing/2014/main" id="{0B014400-0E0A-5332-C820-3D74E20D4194}"/>
                </a:ext>
              </a:extLst>
            </p:cNvPr>
            <p:cNvSpPr txBox="1"/>
            <p:nvPr/>
          </p:nvSpPr>
          <p:spPr>
            <a:xfrm>
              <a:off x="4828467" y="3437213"/>
              <a:ext cx="1262425" cy="217731"/>
            </a:xfrm>
            <a:prstGeom prst="rect">
              <a:avLst/>
            </a:prstGeom>
            <a:noFill/>
          </p:spPr>
          <p:txBody>
            <a:bodyPr wrap="square" lIns="0" tIns="0" rIns="0" bIns="0" rtlCol="0">
              <a:spAutoFit/>
            </a:bodyPr>
            <a:lstStyle/>
            <a:p>
              <a:r>
                <a:rPr lang="en-US" sz="1000" b="1">
                  <a:solidFill>
                    <a:schemeClr val="bg1"/>
                  </a:solidFill>
                </a:rPr>
                <a:t>San Francisco</a:t>
              </a:r>
            </a:p>
          </p:txBody>
        </p:sp>
      </p:grpSp>
      <p:grpSp>
        <p:nvGrpSpPr>
          <p:cNvPr id="175" name="Group 174">
            <a:extLst>
              <a:ext uri="{FF2B5EF4-FFF2-40B4-BE49-F238E27FC236}">
                <a16:creationId xmlns:a16="http://schemas.microsoft.com/office/drawing/2014/main" id="{4D2C6E55-19EA-C503-1EC6-F69BE9A8F469}"/>
              </a:ext>
            </a:extLst>
          </p:cNvPr>
          <p:cNvGrpSpPr/>
          <p:nvPr userDrawn="1"/>
        </p:nvGrpSpPr>
        <p:grpSpPr>
          <a:xfrm>
            <a:off x="8300158" y="4834508"/>
            <a:ext cx="944991" cy="251769"/>
            <a:chOff x="5194468" y="3372476"/>
            <a:chExt cx="1337036" cy="356219"/>
          </a:xfrm>
        </p:grpSpPr>
        <p:sp>
          <p:nvSpPr>
            <p:cNvPr id="176" name="Rectangle: Rounded Corners 139">
              <a:extLst>
                <a:ext uri="{FF2B5EF4-FFF2-40B4-BE49-F238E27FC236}">
                  <a16:creationId xmlns:a16="http://schemas.microsoft.com/office/drawing/2014/main" id="{9E253056-DDF4-D3A3-CB72-E78FEE8B4968}"/>
                </a:ext>
              </a:extLst>
            </p:cNvPr>
            <p:cNvSpPr/>
            <p:nvPr/>
          </p:nvSpPr>
          <p:spPr>
            <a:xfrm>
              <a:off x="5194468" y="3372476"/>
              <a:ext cx="1337036" cy="35621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7" name="Group 176">
              <a:extLst>
                <a:ext uri="{FF2B5EF4-FFF2-40B4-BE49-F238E27FC236}">
                  <a16:creationId xmlns:a16="http://schemas.microsoft.com/office/drawing/2014/main" id="{BCAEF464-3CE1-33AE-FA8B-5142EC7D1E3B}"/>
                </a:ext>
              </a:extLst>
            </p:cNvPr>
            <p:cNvGrpSpPr/>
            <p:nvPr/>
          </p:nvGrpSpPr>
          <p:grpSpPr>
            <a:xfrm>
              <a:off x="5273915" y="3445267"/>
              <a:ext cx="210750" cy="210750"/>
              <a:chOff x="10430683" y="3330410"/>
              <a:chExt cx="279502" cy="279502"/>
            </a:xfrm>
          </p:grpSpPr>
          <p:sp>
            <p:nvSpPr>
              <p:cNvPr id="179" name="Oval 178">
                <a:extLst>
                  <a:ext uri="{FF2B5EF4-FFF2-40B4-BE49-F238E27FC236}">
                    <a16:creationId xmlns:a16="http://schemas.microsoft.com/office/drawing/2014/main" id="{BD184396-F64D-2CEF-8221-FDEE56AE0F5D}"/>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80" name="Oval 179">
                <a:extLst>
                  <a:ext uri="{FF2B5EF4-FFF2-40B4-BE49-F238E27FC236}">
                    <a16:creationId xmlns:a16="http://schemas.microsoft.com/office/drawing/2014/main" id="{B188AEC4-F64B-64F1-EA96-BFF34C84DBA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8" name="TextBox 177">
              <a:extLst>
                <a:ext uri="{FF2B5EF4-FFF2-40B4-BE49-F238E27FC236}">
                  <a16:creationId xmlns:a16="http://schemas.microsoft.com/office/drawing/2014/main" id="{B0649054-E4FB-DB2C-9D59-3BD1F940646E}"/>
                </a:ext>
              </a:extLst>
            </p:cNvPr>
            <p:cNvSpPr txBox="1"/>
            <p:nvPr/>
          </p:nvSpPr>
          <p:spPr>
            <a:xfrm>
              <a:off x="5545904" y="3437213"/>
              <a:ext cx="900957" cy="217731"/>
            </a:xfrm>
            <a:prstGeom prst="rect">
              <a:avLst/>
            </a:prstGeom>
            <a:noFill/>
          </p:spPr>
          <p:txBody>
            <a:bodyPr wrap="square" lIns="0" tIns="0" rIns="0" bIns="0" rtlCol="0">
              <a:spAutoFit/>
            </a:bodyPr>
            <a:lstStyle/>
            <a:p>
              <a:r>
                <a:rPr lang="en-US" sz="1000" b="1">
                  <a:solidFill>
                    <a:schemeClr val="bg1"/>
                  </a:solidFill>
                </a:rPr>
                <a:t>São Paulo</a:t>
              </a:r>
            </a:p>
          </p:txBody>
        </p:sp>
      </p:grpSp>
    </p:spTree>
    <p:extLst>
      <p:ext uri="{BB962C8B-B14F-4D97-AF65-F5344CB8AC3E}">
        <p14:creationId xmlns:p14="http://schemas.microsoft.com/office/powerpoint/2010/main" val="13323808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4033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5" name="Graphic 4">
            <a:extLst>
              <a:ext uri="{FF2B5EF4-FFF2-40B4-BE49-F238E27FC236}">
                <a16:creationId xmlns:a16="http://schemas.microsoft.com/office/drawing/2014/main" id="{AB4AF040-468E-1B54-3CFC-23DF55B2891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1927314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17525" y="2936734"/>
            <a:ext cx="45805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517525" y="2507887"/>
            <a:ext cx="2701587"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283325" y="914400"/>
            <a:ext cx="5213304" cy="50292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4" name="Graphic 3">
            <a:extLst>
              <a:ext uri="{FF2B5EF4-FFF2-40B4-BE49-F238E27FC236}">
                <a16:creationId xmlns:a16="http://schemas.microsoft.com/office/drawing/2014/main" id="{7AE2E26F-3442-A002-2511-6DB1989BA6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4104394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6154327" y="2946566"/>
            <a:ext cx="549817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Sub-section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17719"/>
            <a:ext cx="2701691"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520450" y="914400"/>
            <a:ext cx="4558581" cy="5029200"/>
          </a:xfrm>
          <a:prstGeom prst="round2DiagRect">
            <a:avLst/>
          </a:prstGeom>
          <a:solidFill>
            <a:schemeClr val="accent6"/>
          </a:solidFill>
        </p:spPr>
        <p:txBody>
          <a:bodyPr/>
          <a:lstStyle/>
          <a:p>
            <a:r>
              <a:rPr lang="en-US"/>
              <a:t>Click icon to add picture</a:t>
            </a:r>
          </a:p>
        </p:txBody>
      </p:sp>
      <p:pic>
        <p:nvPicPr>
          <p:cNvPr id="4" name="Graphic 3">
            <a:extLst>
              <a:ext uri="{FF2B5EF4-FFF2-40B4-BE49-F238E27FC236}">
                <a16:creationId xmlns:a16="http://schemas.microsoft.com/office/drawing/2014/main" id="{029B6E7B-3819-CAE5-D13C-74072D9077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5" name="TextBox 4">
            <a:extLst>
              <a:ext uri="{FF2B5EF4-FFF2-40B4-BE49-F238E27FC236}">
                <a16:creationId xmlns:a16="http://schemas.microsoft.com/office/drawing/2014/main" id="{FF7F7579-B963-45E4-4FDC-AA0B9254C385}"/>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54936001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7"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7" y="329184"/>
            <a:ext cx="11160000" cy="192024"/>
          </a:xfrm>
        </p:spPr>
        <p:txBody>
          <a:bodyPr/>
          <a:lstStyle>
            <a:lvl1pPr>
              <a:defRPr b="1">
                <a:solidFill>
                  <a:schemeClr val="accent6">
                    <a:lumMod val="60000"/>
                    <a:lumOff val="40000"/>
                  </a:schemeClr>
                </a:solidFill>
              </a:defRPr>
            </a:lvl1pPr>
          </a:lstStyle>
          <a:p>
            <a:pPr lvl="0"/>
            <a:r>
              <a:rPr lang="en-US"/>
              <a:t>Section title</a:t>
            </a:r>
          </a:p>
        </p:txBody>
      </p:sp>
      <p:pic>
        <p:nvPicPr>
          <p:cNvPr id="19" name="Graphic 18">
            <a:extLst>
              <a:ext uri="{FF2B5EF4-FFF2-40B4-BE49-F238E27FC236}">
                <a16:creationId xmlns:a16="http://schemas.microsoft.com/office/drawing/2014/main" id="{0844B74D-289A-3CF1-4C77-B1C15C2B4F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DF2872C-9653-1F52-7643-7D8673EA360E}"/>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455077979"/>
      </p:ext>
    </p:extLst>
  </p:cSld>
  <p:clrMapOvr>
    <a:masterClrMapping/>
  </p:clrMapOvr>
  <p:extLst>
    <p:ext uri="{DCECCB84-F9BA-43D5-87BE-67443E8EF086}">
      <p15:sldGuideLst xmlns:p15="http://schemas.microsoft.com/office/powerpoint/2012/main">
        <p15:guide id="1" pos="5120">
          <p15:clr>
            <a:srgbClr val="FBAE40"/>
          </p15:clr>
        </p15:guide>
        <p15:guide id="2" pos="4969">
          <p15:clr>
            <a:srgbClr val="FBAE40"/>
          </p15:clr>
        </p15:guide>
        <p15:guide id="3" pos="5273">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with Accent Pictur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3760825"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3754477" y="329184"/>
            <a:ext cx="7919999" cy="192024"/>
          </a:xfrm>
        </p:spPr>
        <p:txBody>
          <a:bodyPr/>
          <a:lstStyle>
            <a:lvl1pPr>
              <a:defRPr b="1">
                <a:solidFill>
                  <a:schemeClr val="bg1">
                    <a:lumMod val="65000"/>
                  </a:schemeClr>
                </a:solidFill>
              </a:defRPr>
            </a:lvl1pPr>
          </a:lstStyle>
          <a:p>
            <a:pPr lvl="0"/>
            <a:r>
              <a:rPr lang="en-US"/>
              <a:t>Section title</a:t>
            </a:r>
          </a:p>
        </p:txBody>
      </p:sp>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21" name="Rectangle 20">
            <a:extLst>
              <a:ext uri="{FF2B5EF4-FFF2-40B4-BE49-F238E27FC236}">
                <a16:creationId xmlns:a16="http://schemas.microsoft.com/office/drawing/2014/main" id="{0A3A0E3A-7E0F-67F5-6787-421CDB77D099}"/>
              </a:ext>
            </a:extLst>
          </p:cNvPr>
          <p:cNvSpPr/>
          <p:nvPr userDrawn="1"/>
        </p:nvSpPr>
        <p:spPr>
          <a:xfrm>
            <a:off x="1"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Picture Placeholder 6">
            <a:extLst>
              <a:ext uri="{FF2B5EF4-FFF2-40B4-BE49-F238E27FC236}">
                <a16:creationId xmlns:a16="http://schemas.microsoft.com/office/drawing/2014/main" id="{E56E99B5-A874-D747-B2F6-86AA92BCE6A8}"/>
              </a:ext>
            </a:extLst>
          </p:cNvPr>
          <p:cNvSpPr>
            <a:spLocks noGrp="1"/>
          </p:cNvSpPr>
          <p:nvPr>
            <p:ph type="pic" sz="quarter" idx="15"/>
          </p:nvPr>
        </p:nvSpPr>
        <p:spPr>
          <a:xfrm>
            <a:off x="530731" y="914400"/>
            <a:ext cx="2777492" cy="5029200"/>
          </a:xfrm>
          <a:prstGeom prst="round2DiagRect">
            <a:avLst/>
          </a:prstGeom>
          <a:solidFill>
            <a:schemeClr val="accent6"/>
          </a:solidFill>
        </p:spPr>
        <p:txBody>
          <a:bodyPr/>
          <a:lstStyle/>
          <a:p>
            <a:r>
              <a:rPr lang="en-US"/>
              <a:t>Click icon to add picture</a:t>
            </a:r>
          </a:p>
        </p:txBody>
      </p:sp>
      <p:pic>
        <p:nvPicPr>
          <p:cNvPr id="23" name="Graphic 22">
            <a:extLst>
              <a:ext uri="{FF2B5EF4-FFF2-40B4-BE49-F238E27FC236}">
                <a16:creationId xmlns:a16="http://schemas.microsoft.com/office/drawing/2014/main" id="{A2094BB9-CED1-32DB-B548-D370258CE88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099140015"/>
      </p:ext>
    </p:extLst>
  </p:cSld>
  <p:clrMapOvr>
    <a:masterClrMapping/>
  </p:clrMapOvr>
  <p:extLst>
    <p:ext uri="{DCECCB84-F9BA-43D5-87BE-67443E8EF086}">
      <p15:sldGuideLst xmlns:p15="http://schemas.microsoft.com/office/powerpoint/2012/main">
        <p15:guide id="1" pos="3156">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with Accent Picture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792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5" name="Rectangle 4">
            <a:extLst>
              <a:ext uri="{FF2B5EF4-FFF2-40B4-BE49-F238E27FC236}">
                <a16:creationId xmlns:a16="http://schemas.microsoft.com/office/drawing/2014/main" id="{E4536497-7189-2522-3E54-49BEC260A838}"/>
              </a:ext>
            </a:extLst>
          </p:cNvPr>
          <p:cNvSpPr/>
          <p:nvPr userDrawn="1"/>
        </p:nvSpPr>
        <p:spPr>
          <a:xfrm>
            <a:off x="10279125"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Picture Placeholder 6">
            <a:extLst>
              <a:ext uri="{FF2B5EF4-FFF2-40B4-BE49-F238E27FC236}">
                <a16:creationId xmlns:a16="http://schemas.microsoft.com/office/drawing/2014/main" id="{DB33326E-A86A-B884-E6D9-185B2DC0D5DA}"/>
              </a:ext>
            </a:extLst>
          </p:cNvPr>
          <p:cNvSpPr>
            <a:spLocks noGrp="1"/>
          </p:cNvSpPr>
          <p:nvPr>
            <p:ph type="pic" sz="quarter" idx="15"/>
          </p:nvPr>
        </p:nvSpPr>
        <p:spPr>
          <a:xfrm>
            <a:off x="8890381" y="914400"/>
            <a:ext cx="2777492" cy="5029200"/>
          </a:xfrm>
          <a:prstGeom prst="round2DiagRect">
            <a:avLst/>
          </a:prstGeom>
          <a:solidFill>
            <a:schemeClr val="accent6"/>
          </a:solidFill>
        </p:spPr>
        <p:txBody>
          <a:bodyPr/>
          <a:lstStyle/>
          <a:p>
            <a:r>
              <a:rPr lang="en-US"/>
              <a:t>Click icon to add picture</a:t>
            </a:r>
          </a:p>
        </p:txBody>
      </p:sp>
      <p:sp>
        <p:nvSpPr>
          <p:cNvPr id="8" name="TextBox 7">
            <a:extLst>
              <a:ext uri="{FF2B5EF4-FFF2-40B4-BE49-F238E27FC236}">
                <a16:creationId xmlns:a16="http://schemas.microsoft.com/office/drawing/2014/main" id="{757F2239-26A4-4F98-A56F-6E42ED78A669}"/>
              </a:ext>
            </a:extLst>
          </p:cNvPr>
          <p:cNvSpPr txBox="1"/>
          <p:nvPr userDrawn="1"/>
        </p:nvSpPr>
        <p:spPr>
          <a:xfrm>
            <a:off x="11281283" y="634458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729292136"/>
      </p:ext>
    </p:extLst>
  </p:cSld>
  <p:clrMapOvr>
    <a:masterClrMapping/>
  </p:clrMapOvr>
  <p:extLst>
    <p:ext uri="{DCECCB84-F9BA-43D5-87BE-67443E8EF086}">
      <p15:sldGuideLst xmlns:p15="http://schemas.microsoft.com/office/powerpoint/2012/main">
        <p15:guide id="1" pos="708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Dark Blank">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2" name="TextBox 1">
            <a:extLst>
              <a:ext uri="{FF2B5EF4-FFF2-40B4-BE49-F238E27FC236}">
                <a16:creationId xmlns:a16="http://schemas.microsoft.com/office/drawing/2014/main" id="{5E967102-9AEE-3A71-529E-FA83428259C8}"/>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76017314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57E2D28-A817-0DE6-BE57-90E8C6B17A8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2CA0F676-2D7A-83AB-26CE-E4FCF8267DBF}"/>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188777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Disclaimer">
    <p:spTree>
      <p:nvGrpSpPr>
        <p:cNvPr id="1" name=""/>
        <p:cNvGrpSpPr/>
        <p:nvPr/>
      </p:nvGrpSpPr>
      <p:grpSpPr>
        <a:xfrm>
          <a:off x="0" y="0"/>
          <a:ext cx="0" cy="0"/>
          <a:chOff x="0" y="0"/>
          <a:chExt cx="0" cy="0"/>
        </a:xfrm>
      </p:grpSpPr>
      <p:sp>
        <p:nvSpPr>
          <p:cNvPr id="7" name="Text Placeholder 8">
            <a:extLst>
              <a:ext uri="{FF2B5EF4-FFF2-40B4-BE49-F238E27FC236}">
                <a16:creationId xmlns:a16="http://schemas.microsoft.com/office/drawing/2014/main" id="{C448D666-56D2-4038-87BC-964420EE1F90}"/>
              </a:ext>
            </a:extLst>
          </p:cNvPr>
          <p:cNvSpPr txBox="1">
            <a:spLocks/>
          </p:cNvSpPr>
          <p:nvPr userDrawn="1"/>
        </p:nvSpPr>
        <p:spPr>
          <a:xfrm>
            <a:off x="521208" y="1627634"/>
            <a:ext cx="11153267"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2022 </a:t>
            </a:r>
            <a:r>
              <a:rPr lang="en-US" sz="1100" err="1">
                <a:solidFill>
                  <a:schemeClr val="tx2"/>
                </a:solidFill>
              </a:rPr>
              <a:t>Teneo</a:t>
            </a:r>
            <a:r>
              <a:rPr lang="en-US" sz="1100">
                <a:solidFill>
                  <a:schemeClr val="tx2"/>
                </a:solidFill>
              </a:rPr>
              <a:t>. All rights reserved. This material was produced by </a:t>
            </a:r>
            <a:r>
              <a:rPr lang="en-US" sz="1100" err="1">
                <a:solidFill>
                  <a:schemeClr val="tx2"/>
                </a:solidFill>
              </a:rPr>
              <a:t>Teneo</a:t>
            </a:r>
            <a:r>
              <a:rPr lang="en-US" sz="1100">
                <a:solidFill>
                  <a:schemeClr val="tx2"/>
                </a:solidFill>
              </a:rPr>
              <a:t>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a:t>
            </a:r>
            <a:r>
              <a:rPr lang="en-US" sz="1100" err="1">
                <a:solidFill>
                  <a:schemeClr val="tx2"/>
                </a:solidFill>
              </a:rPr>
              <a:t>Teneo</a:t>
            </a:r>
            <a:r>
              <a:rPr lang="en-US" sz="1100">
                <a:solidFill>
                  <a:schemeClr val="tx2"/>
                </a:solidFill>
              </a:rPr>
              <a:t>.</a:t>
            </a:r>
          </a:p>
          <a:p>
            <a:r>
              <a:rPr lang="en-US" sz="1100" err="1">
                <a:solidFill>
                  <a:schemeClr val="tx2"/>
                </a:solidFill>
              </a:rPr>
              <a:t>Teneo</a:t>
            </a:r>
            <a:r>
              <a:rPr lang="en-US" sz="1100">
                <a:solidFill>
                  <a:schemeClr val="tx2"/>
                </a:solidFill>
              </a:rPr>
              <a:t> refers to </a:t>
            </a:r>
            <a:r>
              <a:rPr lang="en-US" sz="1100" err="1">
                <a:solidFill>
                  <a:schemeClr val="tx2"/>
                </a:solidFill>
              </a:rPr>
              <a:t>Teneo</a:t>
            </a:r>
            <a:r>
              <a:rPr lang="en-US" sz="1100">
                <a:solidFill>
                  <a:schemeClr val="tx2"/>
                </a:solidFill>
              </a:rPr>
              <a:t> Holdings LLC and its affiliates.</a:t>
            </a:r>
          </a:p>
        </p:txBody>
      </p:sp>
      <p:sp>
        <p:nvSpPr>
          <p:cNvPr id="3" name="TextBox 2">
            <a:extLst>
              <a:ext uri="{FF2B5EF4-FFF2-40B4-BE49-F238E27FC236}">
                <a16:creationId xmlns:a16="http://schemas.microsoft.com/office/drawing/2014/main" id="{39B5840F-5ED0-621E-9651-3A008CA30361}"/>
              </a:ext>
            </a:extLst>
          </p:cNvPr>
          <p:cNvSpPr txBox="1"/>
          <p:nvPr userDrawn="1"/>
        </p:nvSpPr>
        <p:spPr>
          <a:xfrm>
            <a:off x="521208" y="32918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Disclaimer</a:t>
            </a:r>
          </a:p>
        </p:txBody>
      </p:sp>
      <p:sp>
        <p:nvSpPr>
          <p:cNvPr id="8" name="TextBox 7">
            <a:extLst>
              <a:ext uri="{FF2B5EF4-FFF2-40B4-BE49-F238E27FC236}">
                <a16:creationId xmlns:a16="http://schemas.microsoft.com/office/drawing/2014/main" id="{24AE71B2-0759-71E0-05E4-3EAE1420FE7C}"/>
              </a:ext>
            </a:extLst>
          </p:cNvPr>
          <p:cNvSpPr txBox="1"/>
          <p:nvPr userDrawn="1"/>
        </p:nvSpPr>
        <p:spPr>
          <a:xfrm>
            <a:off x="521208" y="694946"/>
            <a:ext cx="5387467"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Notice and Disclaimer</a:t>
            </a:r>
          </a:p>
        </p:txBody>
      </p:sp>
      <p:pic>
        <p:nvPicPr>
          <p:cNvPr id="4" name="Graphic 3">
            <a:extLst>
              <a:ext uri="{FF2B5EF4-FFF2-40B4-BE49-F238E27FC236}">
                <a16:creationId xmlns:a16="http://schemas.microsoft.com/office/drawing/2014/main" id="{7426306F-2733-F11D-E4DC-ADC6255582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FA1BAB02-2602-6626-3EA3-48AB6FD7D337}"/>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87322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g. Map - Europe">
    <p:spTree>
      <p:nvGrpSpPr>
        <p:cNvPr id="1" name=""/>
        <p:cNvGrpSpPr/>
        <p:nvPr/>
      </p:nvGrpSpPr>
      <p:grpSpPr>
        <a:xfrm>
          <a:off x="0" y="0"/>
          <a:ext cx="0" cy="0"/>
          <a:chOff x="0" y="0"/>
          <a:chExt cx="0" cy="0"/>
        </a:xfrm>
      </p:grpSpPr>
      <p:pic>
        <p:nvPicPr>
          <p:cNvPr id="124" name="Graphic 123">
            <a:extLst>
              <a:ext uri="{FF2B5EF4-FFF2-40B4-BE49-F238E27FC236}">
                <a16:creationId xmlns:a16="http://schemas.microsoft.com/office/drawing/2014/main" id="{8C8B0183-06C7-5A20-A062-89E45B51DC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grpSp>
        <p:nvGrpSpPr>
          <p:cNvPr id="125" name="Group 124">
            <a:extLst>
              <a:ext uri="{FF2B5EF4-FFF2-40B4-BE49-F238E27FC236}">
                <a16:creationId xmlns:a16="http://schemas.microsoft.com/office/drawing/2014/main" id="{ACCF7A8D-7822-E4EE-A854-9B71D2ADFBFB}"/>
              </a:ext>
            </a:extLst>
          </p:cNvPr>
          <p:cNvGrpSpPr/>
          <p:nvPr userDrawn="1"/>
        </p:nvGrpSpPr>
        <p:grpSpPr>
          <a:xfrm>
            <a:off x="6544252" y="2540687"/>
            <a:ext cx="925821" cy="251769"/>
            <a:chOff x="6035726" y="3764265"/>
            <a:chExt cx="1309916" cy="356220"/>
          </a:xfrm>
        </p:grpSpPr>
        <p:sp>
          <p:nvSpPr>
            <p:cNvPr id="126" name="Rectangle: Rounded Corners 112">
              <a:extLst>
                <a:ext uri="{FF2B5EF4-FFF2-40B4-BE49-F238E27FC236}">
                  <a16:creationId xmlns:a16="http://schemas.microsoft.com/office/drawing/2014/main" id="{19EFE8F3-1CF6-3DB3-E775-6CFABE560F29}"/>
                </a:ext>
              </a:extLst>
            </p:cNvPr>
            <p:cNvSpPr/>
            <p:nvPr/>
          </p:nvSpPr>
          <p:spPr>
            <a:xfrm>
              <a:off x="6035726" y="3764265"/>
              <a:ext cx="130991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7" name="Group 126">
              <a:extLst>
                <a:ext uri="{FF2B5EF4-FFF2-40B4-BE49-F238E27FC236}">
                  <a16:creationId xmlns:a16="http://schemas.microsoft.com/office/drawing/2014/main" id="{09A621AD-FC19-E112-DABA-C4185551A863}"/>
                </a:ext>
              </a:extLst>
            </p:cNvPr>
            <p:cNvGrpSpPr/>
            <p:nvPr/>
          </p:nvGrpSpPr>
          <p:grpSpPr>
            <a:xfrm>
              <a:off x="7050293" y="3837056"/>
              <a:ext cx="210752" cy="210752"/>
              <a:chOff x="12786532" y="3850001"/>
              <a:chExt cx="279504" cy="279504"/>
            </a:xfrm>
          </p:grpSpPr>
          <p:sp>
            <p:nvSpPr>
              <p:cNvPr id="129" name="Oval 128">
                <a:extLst>
                  <a:ext uri="{FF2B5EF4-FFF2-40B4-BE49-F238E27FC236}">
                    <a16:creationId xmlns:a16="http://schemas.microsoft.com/office/drawing/2014/main" id="{2340901E-DEF7-1F9F-43AC-ACEF711B39ED}"/>
                  </a:ext>
                </a:extLst>
              </p:cNvPr>
              <p:cNvSpPr/>
              <p:nvPr/>
            </p:nvSpPr>
            <p:spPr>
              <a:xfrm>
                <a:off x="12786532" y="3850001"/>
                <a:ext cx="279504" cy="279504"/>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0" name="Oval 129">
                <a:extLst>
                  <a:ext uri="{FF2B5EF4-FFF2-40B4-BE49-F238E27FC236}">
                    <a16:creationId xmlns:a16="http://schemas.microsoft.com/office/drawing/2014/main" id="{7E999480-B5BE-2062-633E-29D0D6F534A3}"/>
                  </a:ext>
                </a:extLst>
              </p:cNvPr>
              <p:cNvSpPr/>
              <p:nvPr/>
            </p:nvSpPr>
            <p:spPr>
              <a:xfrm>
                <a:off x="12867742" y="3927897"/>
                <a:ext cx="121164"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8" name="TextBox 127">
              <a:extLst>
                <a:ext uri="{FF2B5EF4-FFF2-40B4-BE49-F238E27FC236}">
                  <a16:creationId xmlns:a16="http://schemas.microsoft.com/office/drawing/2014/main" id="{8CC13BFB-13EA-CD2D-F9D8-88E55806627E}"/>
                </a:ext>
              </a:extLst>
            </p:cNvPr>
            <p:cNvSpPr txBox="1"/>
            <p:nvPr/>
          </p:nvSpPr>
          <p:spPr>
            <a:xfrm>
              <a:off x="6183972" y="3828988"/>
              <a:ext cx="782105" cy="217731"/>
            </a:xfrm>
            <a:prstGeom prst="rect">
              <a:avLst/>
            </a:prstGeom>
            <a:noFill/>
          </p:spPr>
          <p:txBody>
            <a:bodyPr wrap="square" lIns="0" tIns="0" rIns="0" bIns="0" rtlCol="0">
              <a:spAutoFit/>
            </a:bodyPr>
            <a:lstStyle/>
            <a:p>
              <a:r>
                <a:rPr lang="en-US" sz="1000" b="1">
                  <a:solidFill>
                    <a:schemeClr val="bg1"/>
                  </a:solidFill>
                </a:rPr>
                <a:t>Brussels</a:t>
              </a:r>
            </a:p>
          </p:txBody>
        </p:sp>
      </p:grpSp>
      <p:grpSp>
        <p:nvGrpSpPr>
          <p:cNvPr id="131" name="Group 130">
            <a:extLst>
              <a:ext uri="{FF2B5EF4-FFF2-40B4-BE49-F238E27FC236}">
                <a16:creationId xmlns:a16="http://schemas.microsoft.com/office/drawing/2014/main" id="{DCBC8930-3E3A-7070-13F2-5868F416A8D5}"/>
              </a:ext>
            </a:extLst>
          </p:cNvPr>
          <p:cNvGrpSpPr/>
          <p:nvPr userDrawn="1"/>
        </p:nvGrpSpPr>
        <p:grpSpPr>
          <a:xfrm>
            <a:off x="6654499" y="2251602"/>
            <a:ext cx="886923" cy="251769"/>
            <a:chOff x="5194469" y="3372476"/>
            <a:chExt cx="1254876" cy="356220"/>
          </a:xfrm>
        </p:grpSpPr>
        <p:sp>
          <p:nvSpPr>
            <p:cNvPr id="132" name="Rectangle: Rounded Corners 123">
              <a:extLst>
                <a:ext uri="{FF2B5EF4-FFF2-40B4-BE49-F238E27FC236}">
                  <a16:creationId xmlns:a16="http://schemas.microsoft.com/office/drawing/2014/main" id="{DB2089B9-C181-5B80-8F5C-BF6E1307EB02}"/>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3" name="Group 132">
              <a:extLst>
                <a:ext uri="{FF2B5EF4-FFF2-40B4-BE49-F238E27FC236}">
                  <a16:creationId xmlns:a16="http://schemas.microsoft.com/office/drawing/2014/main" id="{819E517D-DEAF-60E5-A61B-57DE904A3246}"/>
                </a:ext>
              </a:extLst>
            </p:cNvPr>
            <p:cNvGrpSpPr/>
            <p:nvPr/>
          </p:nvGrpSpPr>
          <p:grpSpPr>
            <a:xfrm>
              <a:off x="5273953" y="3445267"/>
              <a:ext cx="210751" cy="210750"/>
              <a:chOff x="10430683" y="3330410"/>
              <a:chExt cx="279502" cy="279502"/>
            </a:xfrm>
          </p:grpSpPr>
          <p:sp>
            <p:nvSpPr>
              <p:cNvPr id="135" name="Oval 134">
                <a:extLst>
                  <a:ext uri="{FF2B5EF4-FFF2-40B4-BE49-F238E27FC236}">
                    <a16:creationId xmlns:a16="http://schemas.microsoft.com/office/drawing/2014/main" id="{14188651-D128-1BB8-8A08-91F0616B57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6" name="Oval 135">
                <a:extLst>
                  <a:ext uri="{FF2B5EF4-FFF2-40B4-BE49-F238E27FC236}">
                    <a16:creationId xmlns:a16="http://schemas.microsoft.com/office/drawing/2014/main" id="{1633117B-40D7-5867-69D8-0DEB29CBC0EF}"/>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4" name="TextBox 133">
              <a:extLst>
                <a:ext uri="{FF2B5EF4-FFF2-40B4-BE49-F238E27FC236}">
                  <a16:creationId xmlns:a16="http://schemas.microsoft.com/office/drawing/2014/main" id="{A1213109-9019-3935-B6D0-84EAC72D47BE}"/>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London</a:t>
              </a:r>
            </a:p>
          </p:txBody>
        </p:sp>
      </p:grpSp>
      <p:grpSp>
        <p:nvGrpSpPr>
          <p:cNvPr id="137" name="Group 136">
            <a:extLst>
              <a:ext uri="{FF2B5EF4-FFF2-40B4-BE49-F238E27FC236}">
                <a16:creationId xmlns:a16="http://schemas.microsoft.com/office/drawing/2014/main" id="{8A8AB029-ADBE-1504-73CF-DEC495B7509E}"/>
              </a:ext>
            </a:extLst>
          </p:cNvPr>
          <p:cNvGrpSpPr/>
          <p:nvPr userDrawn="1"/>
        </p:nvGrpSpPr>
        <p:grpSpPr>
          <a:xfrm>
            <a:off x="5939750" y="2325410"/>
            <a:ext cx="704143" cy="251769"/>
            <a:chOff x="4962437" y="3756368"/>
            <a:chExt cx="996269" cy="356220"/>
          </a:xfrm>
        </p:grpSpPr>
        <p:sp>
          <p:nvSpPr>
            <p:cNvPr id="138" name="Rectangle: Rounded Corners 147">
              <a:extLst>
                <a:ext uri="{FF2B5EF4-FFF2-40B4-BE49-F238E27FC236}">
                  <a16:creationId xmlns:a16="http://schemas.microsoft.com/office/drawing/2014/main" id="{C40EFA0E-10F5-680A-E428-6467AB31826F}"/>
                </a:ext>
              </a:extLst>
            </p:cNvPr>
            <p:cNvSpPr/>
            <p:nvPr/>
          </p:nvSpPr>
          <p:spPr>
            <a:xfrm>
              <a:off x="4962437" y="3756368"/>
              <a:ext cx="99626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9" name="Group 138">
              <a:extLst>
                <a:ext uri="{FF2B5EF4-FFF2-40B4-BE49-F238E27FC236}">
                  <a16:creationId xmlns:a16="http://schemas.microsoft.com/office/drawing/2014/main" id="{A2052996-2B88-C2E3-0BD5-47404A94D81D}"/>
                </a:ext>
              </a:extLst>
            </p:cNvPr>
            <p:cNvGrpSpPr/>
            <p:nvPr/>
          </p:nvGrpSpPr>
          <p:grpSpPr>
            <a:xfrm>
              <a:off x="5638354" y="3829159"/>
              <a:ext cx="210750" cy="210750"/>
              <a:chOff x="10914012" y="3839537"/>
              <a:chExt cx="279502" cy="279502"/>
            </a:xfrm>
          </p:grpSpPr>
          <p:sp>
            <p:nvSpPr>
              <p:cNvPr id="141" name="Oval 140">
                <a:extLst>
                  <a:ext uri="{FF2B5EF4-FFF2-40B4-BE49-F238E27FC236}">
                    <a16:creationId xmlns:a16="http://schemas.microsoft.com/office/drawing/2014/main" id="{E335F67B-97F2-9521-96F8-9E7BC49921A9}"/>
                  </a:ext>
                </a:extLst>
              </p:cNvPr>
              <p:cNvSpPr/>
              <p:nvPr/>
            </p:nvSpPr>
            <p:spPr>
              <a:xfrm>
                <a:off x="10914012" y="3839537"/>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2" name="Oval 141">
                <a:extLst>
                  <a:ext uri="{FF2B5EF4-FFF2-40B4-BE49-F238E27FC236}">
                    <a16:creationId xmlns:a16="http://schemas.microsoft.com/office/drawing/2014/main" id="{63CE1C75-9DED-6955-C0E9-259CE585AA0C}"/>
                  </a:ext>
                </a:extLst>
              </p:cNvPr>
              <p:cNvSpPr/>
              <p:nvPr/>
            </p:nvSpPr>
            <p:spPr>
              <a:xfrm>
                <a:off x="10995218" y="3917442"/>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0" name="TextBox 139">
              <a:extLst>
                <a:ext uri="{FF2B5EF4-FFF2-40B4-BE49-F238E27FC236}">
                  <a16:creationId xmlns:a16="http://schemas.microsoft.com/office/drawing/2014/main" id="{CABD2ED5-BFA9-58C5-8AE8-63F62DB6C6DF}"/>
                </a:ext>
              </a:extLst>
            </p:cNvPr>
            <p:cNvSpPr txBox="1"/>
            <p:nvPr/>
          </p:nvSpPr>
          <p:spPr>
            <a:xfrm>
              <a:off x="5083644" y="3821107"/>
              <a:ext cx="475287" cy="217731"/>
            </a:xfrm>
            <a:prstGeom prst="rect">
              <a:avLst/>
            </a:prstGeom>
            <a:noFill/>
          </p:spPr>
          <p:txBody>
            <a:bodyPr wrap="square" lIns="0" tIns="0" rIns="0" bIns="0" rtlCol="0">
              <a:spAutoFit/>
            </a:bodyPr>
            <a:lstStyle/>
            <a:p>
              <a:r>
                <a:rPr lang="en-US" sz="1000" b="1">
                  <a:solidFill>
                    <a:schemeClr val="bg1"/>
                  </a:solidFill>
                </a:rPr>
                <a:t>Paris</a:t>
              </a:r>
            </a:p>
          </p:txBody>
        </p:sp>
      </p:grpSp>
      <p:grpSp>
        <p:nvGrpSpPr>
          <p:cNvPr id="143" name="Group 142">
            <a:extLst>
              <a:ext uri="{FF2B5EF4-FFF2-40B4-BE49-F238E27FC236}">
                <a16:creationId xmlns:a16="http://schemas.microsoft.com/office/drawing/2014/main" id="{B104A371-881B-C9F6-7B9A-42A0D50CBD0A}"/>
              </a:ext>
            </a:extLst>
          </p:cNvPr>
          <p:cNvGrpSpPr/>
          <p:nvPr userDrawn="1"/>
        </p:nvGrpSpPr>
        <p:grpSpPr>
          <a:xfrm>
            <a:off x="5926103" y="2039401"/>
            <a:ext cx="808723" cy="251769"/>
            <a:chOff x="5326227" y="3372476"/>
            <a:chExt cx="1144236" cy="356220"/>
          </a:xfrm>
        </p:grpSpPr>
        <p:sp>
          <p:nvSpPr>
            <p:cNvPr id="144" name="Rectangle: Rounded Corners 153">
              <a:extLst>
                <a:ext uri="{FF2B5EF4-FFF2-40B4-BE49-F238E27FC236}">
                  <a16:creationId xmlns:a16="http://schemas.microsoft.com/office/drawing/2014/main" id="{CB679ADA-17BD-517E-C4DD-884114C97526}"/>
                </a:ext>
              </a:extLst>
            </p:cNvPr>
            <p:cNvSpPr/>
            <p:nvPr/>
          </p:nvSpPr>
          <p:spPr>
            <a:xfrm>
              <a:off x="5326227" y="3372476"/>
              <a:ext cx="11442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5" name="Group 144">
              <a:extLst>
                <a:ext uri="{FF2B5EF4-FFF2-40B4-BE49-F238E27FC236}">
                  <a16:creationId xmlns:a16="http://schemas.microsoft.com/office/drawing/2014/main" id="{6F3758E0-3E8D-3D84-7532-8B2DEB99F35E}"/>
                </a:ext>
              </a:extLst>
            </p:cNvPr>
            <p:cNvGrpSpPr/>
            <p:nvPr/>
          </p:nvGrpSpPr>
          <p:grpSpPr>
            <a:xfrm>
              <a:off x="6175094" y="3445267"/>
              <a:ext cx="210750" cy="210750"/>
              <a:chOff x="11625850" y="3330410"/>
              <a:chExt cx="279502" cy="279502"/>
            </a:xfrm>
          </p:grpSpPr>
          <p:sp>
            <p:nvSpPr>
              <p:cNvPr id="147" name="Oval 146">
                <a:extLst>
                  <a:ext uri="{FF2B5EF4-FFF2-40B4-BE49-F238E27FC236}">
                    <a16:creationId xmlns:a16="http://schemas.microsoft.com/office/drawing/2014/main" id="{90AC81C8-B104-F984-BAA0-F4A798ED9E9B}"/>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8" name="Oval 147">
                <a:extLst>
                  <a:ext uri="{FF2B5EF4-FFF2-40B4-BE49-F238E27FC236}">
                    <a16:creationId xmlns:a16="http://schemas.microsoft.com/office/drawing/2014/main" id="{9CB41DF7-6E5D-6B76-5618-94D0EEA16B07}"/>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6" name="TextBox 145">
              <a:extLst>
                <a:ext uri="{FF2B5EF4-FFF2-40B4-BE49-F238E27FC236}">
                  <a16:creationId xmlns:a16="http://schemas.microsoft.com/office/drawing/2014/main" id="{32EF9B7C-4306-04CF-5C3A-8F52FFF6D5C4}"/>
                </a:ext>
              </a:extLst>
            </p:cNvPr>
            <p:cNvSpPr txBox="1"/>
            <p:nvPr/>
          </p:nvSpPr>
          <p:spPr>
            <a:xfrm>
              <a:off x="5508162" y="3437213"/>
              <a:ext cx="582732" cy="217731"/>
            </a:xfrm>
            <a:prstGeom prst="rect">
              <a:avLst/>
            </a:prstGeom>
            <a:noFill/>
          </p:spPr>
          <p:txBody>
            <a:bodyPr wrap="square" lIns="0" tIns="0" rIns="0" bIns="0" rtlCol="0">
              <a:spAutoFit/>
            </a:bodyPr>
            <a:lstStyle/>
            <a:p>
              <a:r>
                <a:rPr lang="en-US" sz="1000" b="1">
                  <a:solidFill>
                    <a:schemeClr val="bg1"/>
                  </a:solidFill>
                </a:rPr>
                <a:t>Dublin</a:t>
              </a:r>
            </a:p>
          </p:txBody>
        </p:sp>
      </p:grpSp>
      <p:grpSp>
        <p:nvGrpSpPr>
          <p:cNvPr id="149" name="Group 148">
            <a:extLst>
              <a:ext uri="{FF2B5EF4-FFF2-40B4-BE49-F238E27FC236}">
                <a16:creationId xmlns:a16="http://schemas.microsoft.com/office/drawing/2014/main" id="{AB2C9272-548B-6316-AA59-CFA887CAE8A2}"/>
              </a:ext>
            </a:extLst>
          </p:cNvPr>
          <p:cNvGrpSpPr/>
          <p:nvPr userDrawn="1"/>
        </p:nvGrpSpPr>
        <p:grpSpPr>
          <a:xfrm>
            <a:off x="7476636" y="2577178"/>
            <a:ext cx="935131" cy="251769"/>
            <a:chOff x="5194468" y="3372476"/>
            <a:chExt cx="1323085" cy="356220"/>
          </a:xfrm>
        </p:grpSpPr>
        <p:sp>
          <p:nvSpPr>
            <p:cNvPr id="150" name="Rectangle: Rounded Corners 159">
              <a:extLst>
                <a:ext uri="{FF2B5EF4-FFF2-40B4-BE49-F238E27FC236}">
                  <a16:creationId xmlns:a16="http://schemas.microsoft.com/office/drawing/2014/main" id="{96F759E2-ED02-6F43-353F-A162FE2B7E0A}"/>
                </a:ext>
              </a:extLst>
            </p:cNvPr>
            <p:cNvSpPr/>
            <p:nvPr/>
          </p:nvSpPr>
          <p:spPr>
            <a:xfrm>
              <a:off x="5194468" y="3372476"/>
              <a:ext cx="132308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1" name="Group 150">
              <a:extLst>
                <a:ext uri="{FF2B5EF4-FFF2-40B4-BE49-F238E27FC236}">
                  <a16:creationId xmlns:a16="http://schemas.microsoft.com/office/drawing/2014/main" id="{C223B0B7-1309-4E53-7B62-1D0D56E00513}"/>
                </a:ext>
              </a:extLst>
            </p:cNvPr>
            <p:cNvGrpSpPr/>
            <p:nvPr/>
          </p:nvGrpSpPr>
          <p:grpSpPr>
            <a:xfrm>
              <a:off x="5273915" y="3445267"/>
              <a:ext cx="210750" cy="210750"/>
              <a:chOff x="10430683" y="3330410"/>
              <a:chExt cx="279502" cy="279502"/>
            </a:xfrm>
          </p:grpSpPr>
          <p:sp>
            <p:nvSpPr>
              <p:cNvPr id="153" name="Oval 152">
                <a:extLst>
                  <a:ext uri="{FF2B5EF4-FFF2-40B4-BE49-F238E27FC236}">
                    <a16:creationId xmlns:a16="http://schemas.microsoft.com/office/drawing/2014/main" id="{C6952BF3-F850-34D9-0E68-17D86A8264D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4" name="Oval 153">
                <a:extLst>
                  <a:ext uri="{FF2B5EF4-FFF2-40B4-BE49-F238E27FC236}">
                    <a16:creationId xmlns:a16="http://schemas.microsoft.com/office/drawing/2014/main" id="{781E3496-D34E-0F20-C355-44FA668AB572}"/>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2" name="TextBox 151">
              <a:extLst>
                <a:ext uri="{FF2B5EF4-FFF2-40B4-BE49-F238E27FC236}">
                  <a16:creationId xmlns:a16="http://schemas.microsoft.com/office/drawing/2014/main" id="{DCB1CA49-39B2-19EB-BB50-2AD2777E7D4C}"/>
                </a:ext>
              </a:extLst>
            </p:cNvPr>
            <p:cNvSpPr txBox="1"/>
            <p:nvPr/>
          </p:nvSpPr>
          <p:spPr>
            <a:xfrm>
              <a:off x="5602585" y="3437213"/>
              <a:ext cx="800418" cy="217731"/>
            </a:xfrm>
            <a:prstGeom prst="rect">
              <a:avLst/>
            </a:prstGeom>
            <a:noFill/>
          </p:spPr>
          <p:txBody>
            <a:bodyPr wrap="square" lIns="0" tIns="0" rIns="0" bIns="0" rtlCol="0">
              <a:spAutoFit/>
            </a:bodyPr>
            <a:lstStyle/>
            <a:p>
              <a:r>
                <a:rPr lang="en-US" sz="1000" b="1">
                  <a:solidFill>
                    <a:schemeClr val="bg1"/>
                  </a:solidFill>
                </a:rPr>
                <a:t>Frankfurt</a:t>
              </a:r>
            </a:p>
          </p:txBody>
        </p:sp>
      </p:grpSp>
      <p:grpSp>
        <p:nvGrpSpPr>
          <p:cNvPr id="155" name="Group 154">
            <a:extLst>
              <a:ext uri="{FF2B5EF4-FFF2-40B4-BE49-F238E27FC236}">
                <a16:creationId xmlns:a16="http://schemas.microsoft.com/office/drawing/2014/main" id="{6C613B6F-985C-858C-80CC-53938BB5EA74}"/>
              </a:ext>
            </a:extLst>
          </p:cNvPr>
          <p:cNvGrpSpPr/>
          <p:nvPr userDrawn="1"/>
        </p:nvGrpSpPr>
        <p:grpSpPr>
          <a:xfrm>
            <a:off x="7607266" y="2302531"/>
            <a:ext cx="723540" cy="251769"/>
            <a:chOff x="5194469" y="3372476"/>
            <a:chExt cx="1023712" cy="356220"/>
          </a:xfrm>
        </p:grpSpPr>
        <p:sp>
          <p:nvSpPr>
            <p:cNvPr id="156" name="Rectangle: Rounded Corners 165">
              <a:extLst>
                <a:ext uri="{FF2B5EF4-FFF2-40B4-BE49-F238E27FC236}">
                  <a16:creationId xmlns:a16="http://schemas.microsoft.com/office/drawing/2014/main" id="{04865291-25DE-D164-DFED-86A9265D5A91}"/>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7" name="Group 156">
              <a:extLst>
                <a:ext uri="{FF2B5EF4-FFF2-40B4-BE49-F238E27FC236}">
                  <a16:creationId xmlns:a16="http://schemas.microsoft.com/office/drawing/2014/main" id="{92AA49CF-9D5C-652F-47C6-FA12B8134494}"/>
                </a:ext>
              </a:extLst>
            </p:cNvPr>
            <p:cNvGrpSpPr/>
            <p:nvPr/>
          </p:nvGrpSpPr>
          <p:grpSpPr>
            <a:xfrm>
              <a:off x="5273915" y="3445267"/>
              <a:ext cx="210750" cy="210750"/>
              <a:chOff x="10430683" y="3330410"/>
              <a:chExt cx="279502" cy="279502"/>
            </a:xfrm>
          </p:grpSpPr>
          <p:sp>
            <p:nvSpPr>
              <p:cNvPr id="159" name="Oval 158">
                <a:extLst>
                  <a:ext uri="{FF2B5EF4-FFF2-40B4-BE49-F238E27FC236}">
                    <a16:creationId xmlns:a16="http://schemas.microsoft.com/office/drawing/2014/main" id="{00C2FE6C-0745-C8E0-6336-CC0A93B901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0" name="Oval 159">
                <a:extLst>
                  <a:ext uri="{FF2B5EF4-FFF2-40B4-BE49-F238E27FC236}">
                    <a16:creationId xmlns:a16="http://schemas.microsoft.com/office/drawing/2014/main" id="{9E22DD6A-F0F3-6157-5CE9-B8413BCB164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8" name="TextBox 157">
              <a:extLst>
                <a:ext uri="{FF2B5EF4-FFF2-40B4-BE49-F238E27FC236}">
                  <a16:creationId xmlns:a16="http://schemas.microsoft.com/office/drawing/2014/main" id="{76603875-4D77-CB85-BFF2-E72AE19D5B1E}"/>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Berlin</a:t>
              </a:r>
            </a:p>
          </p:txBody>
        </p:sp>
      </p:gr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8453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Map - UK and Irela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grpSp>
        <p:nvGrpSpPr>
          <p:cNvPr id="5" name="Group 4">
            <a:extLst>
              <a:ext uri="{FF2B5EF4-FFF2-40B4-BE49-F238E27FC236}">
                <a16:creationId xmlns:a16="http://schemas.microsoft.com/office/drawing/2014/main" id="{E1D81D6B-ED2F-10F5-4244-4C482A724741}"/>
              </a:ext>
            </a:extLst>
          </p:cNvPr>
          <p:cNvGrpSpPr/>
          <p:nvPr userDrawn="1"/>
        </p:nvGrpSpPr>
        <p:grpSpPr>
          <a:xfrm>
            <a:off x="6622802" y="779962"/>
            <a:ext cx="4773789" cy="5268868"/>
            <a:chOff x="4303800" y="560698"/>
            <a:chExt cx="5225627" cy="5767566"/>
          </a:xfrm>
        </p:grpSpPr>
        <p:pic>
          <p:nvPicPr>
            <p:cNvPr id="7" name="Graphic 6">
              <a:extLst>
                <a:ext uri="{FF2B5EF4-FFF2-40B4-BE49-F238E27FC236}">
                  <a16:creationId xmlns:a16="http://schemas.microsoft.com/office/drawing/2014/main" id="{88C5D089-8925-7E03-1E4B-8E2DF8BC1F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303800" y="560698"/>
              <a:ext cx="4946687" cy="5736603"/>
            </a:xfrm>
            <a:prstGeom prst="rect">
              <a:avLst/>
            </a:prstGeom>
          </p:spPr>
        </p:pic>
        <p:grpSp>
          <p:nvGrpSpPr>
            <p:cNvPr id="8" name="Group 7">
              <a:extLst>
                <a:ext uri="{FF2B5EF4-FFF2-40B4-BE49-F238E27FC236}">
                  <a16:creationId xmlns:a16="http://schemas.microsoft.com/office/drawing/2014/main" id="{37DD4195-BD66-62C9-7867-3E5723FA21EE}"/>
                </a:ext>
              </a:extLst>
            </p:cNvPr>
            <p:cNvGrpSpPr/>
            <p:nvPr userDrawn="1"/>
          </p:nvGrpSpPr>
          <p:grpSpPr>
            <a:xfrm>
              <a:off x="5219049" y="4088677"/>
              <a:ext cx="902305" cy="287336"/>
              <a:chOff x="8156533" y="2991318"/>
              <a:chExt cx="1118618" cy="356220"/>
            </a:xfrm>
          </p:grpSpPr>
          <p:sp>
            <p:nvSpPr>
              <p:cNvPr id="76" name="Rectangle: Rounded Corners 185">
                <a:extLst>
                  <a:ext uri="{FF2B5EF4-FFF2-40B4-BE49-F238E27FC236}">
                    <a16:creationId xmlns:a16="http://schemas.microsoft.com/office/drawing/2014/main" id="{4FA252BF-FE0B-D3E2-A90D-B48B6F2AFA32}"/>
                  </a:ext>
                </a:extLst>
              </p:cNvPr>
              <p:cNvSpPr/>
              <p:nvPr/>
            </p:nvSpPr>
            <p:spPr>
              <a:xfrm>
                <a:off x="8156533" y="2991318"/>
                <a:ext cx="1118618"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7" name="Group 76">
                <a:extLst>
                  <a:ext uri="{FF2B5EF4-FFF2-40B4-BE49-F238E27FC236}">
                    <a16:creationId xmlns:a16="http://schemas.microsoft.com/office/drawing/2014/main" id="{8829E581-1582-9CB4-5180-AEEADC77C167}"/>
                  </a:ext>
                </a:extLst>
              </p:cNvPr>
              <p:cNvGrpSpPr/>
              <p:nvPr/>
            </p:nvGrpSpPr>
            <p:grpSpPr>
              <a:xfrm>
                <a:off x="8980155" y="3064109"/>
                <a:ext cx="210750" cy="210750"/>
                <a:chOff x="10412805" y="3330410"/>
                <a:chExt cx="279502" cy="279502"/>
              </a:xfrm>
            </p:grpSpPr>
            <p:sp>
              <p:nvSpPr>
                <p:cNvPr id="79" name="Oval 78">
                  <a:extLst>
                    <a:ext uri="{FF2B5EF4-FFF2-40B4-BE49-F238E27FC236}">
                      <a16:creationId xmlns:a16="http://schemas.microsoft.com/office/drawing/2014/main" id="{CFA2A584-F39C-223A-101C-B2C2D9F130B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80" name="Oval 79">
                  <a:extLst>
                    <a:ext uri="{FF2B5EF4-FFF2-40B4-BE49-F238E27FC236}">
                      <a16:creationId xmlns:a16="http://schemas.microsoft.com/office/drawing/2014/main" id="{25E1594A-832B-19E9-730B-FF5D22B23527}"/>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8" name="TextBox 77">
                <a:extLst>
                  <a:ext uri="{FF2B5EF4-FFF2-40B4-BE49-F238E27FC236}">
                    <a16:creationId xmlns:a16="http://schemas.microsoft.com/office/drawing/2014/main" id="{F7C4AD21-0EFB-84E2-F34D-4A80BBE1EDC1}"/>
                  </a:ext>
                </a:extLst>
              </p:cNvPr>
              <p:cNvSpPr txBox="1"/>
              <p:nvPr/>
            </p:nvSpPr>
            <p:spPr>
              <a:xfrm>
                <a:off x="8274816" y="3070035"/>
                <a:ext cx="615277" cy="208837"/>
              </a:xfrm>
              <a:prstGeom prst="rect">
                <a:avLst/>
              </a:prstGeom>
              <a:noFill/>
            </p:spPr>
            <p:txBody>
              <a:bodyPr wrap="square" lIns="0" tIns="0" rIns="0" bIns="0" rtlCol="0">
                <a:spAutoFit/>
              </a:bodyPr>
              <a:lstStyle/>
              <a:p>
                <a:pPr algn="ctr"/>
                <a:r>
                  <a:rPr lang="en-US" sz="1000" b="1">
                    <a:solidFill>
                      <a:schemeClr val="bg1"/>
                    </a:solidFill>
                  </a:rPr>
                  <a:t>Dublin</a:t>
                </a:r>
                <a:endParaRPr lang="en-GB" sz="1000" b="1">
                  <a:solidFill>
                    <a:schemeClr val="bg1"/>
                  </a:solidFill>
                </a:endParaRPr>
              </a:p>
            </p:txBody>
          </p:sp>
        </p:grpSp>
        <p:grpSp>
          <p:nvGrpSpPr>
            <p:cNvPr id="9" name="Group 8">
              <a:extLst>
                <a:ext uri="{FF2B5EF4-FFF2-40B4-BE49-F238E27FC236}">
                  <a16:creationId xmlns:a16="http://schemas.microsoft.com/office/drawing/2014/main" id="{880E9F34-D140-D94D-06D6-7F4D850CD0A7}"/>
                </a:ext>
              </a:extLst>
            </p:cNvPr>
            <p:cNvGrpSpPr/>
            <p:nvPr userDrawn="1"/>
          </p:nvGrpSpPr>
          <p:grpSpPr>
            <a:xfrm>
              <a:off x="6394635" y="4978888"/>
              <a:ext cx="913481" cy="287336"/>
              <a:chOff x="8142678" y="2991318"/>
              <a:chExt cx="1132473" cy="356220"/>
            </a:xfrm>
          </p:grpSpPr>
          <p:sp>
            <p:nvSpPr>
              <p:cNvPr id="71" name="Rectangle: Rounded Corners 180">
                <a:extLst>
                  <a:ext uri="{FF2B5EF4-FFF2-40B4-BE49-F238E27FC236}">
                    <a16:creationId xmlns:a16="http://schemas.microsoft.com/office/drawing/2014/main" id="{6D12AC40-548F-9F3A-5823-7E66598ACE56}"/>
                  </a:ext>
                </a:extLst>
              </p:cNvPr>
              <p:cNvSpPr/>
              <p:nvPr/>
            </p:nvSpPr>
            <p:spPr>
              <a:xfrm>
                <a:off x="8142678" y="2991318"/>
                <a:ext cx="1132473" cy="356220"/>
              </a:xfrm>
              <a:prstGeom prst="roundRect">
                <a:avLst>
                  <a:gd name="adj" fmla="val 50000"/>
                </a:avLst>
              </a:prstGeom>
              <a:gradFill flip="none" rotWithShape="1">
                <a:gsLst>
                  <a:gs pos="83000">
                    <a:srgbClr val="5D5A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2" name="Group 71">
                <a:extLst>
                  <a:ext uri="{FF2B5EF4-FFF2-40B4-BE49-F238E27FC236}">
                    <a16:creationId xmlns:a16="http://schemas.microsoft.com/office/drawing/2014/main" id="{97BB51EC-6292-2208-1BC3-68CE4E64BDD5}"/>
                  </a:ext>
                </a:extLst>
              </p:cNvPr>
              <p:cNvGrpSpPr/>
              <p:nvPr/>
            </p:nvGrpSpPr>
            <p:grpSpPr>
              <a:xfrm>
                <a:off x="8980155" y="3064109"/>
                <a:ext cx="210750" cy="210750"/>
                <a:chOff x="10412805" y="3330410"/>
                <a:chExt cx="279502" cy="279502"/>
              </a:xfrm>
            </p:grpSpPr>
            <p:sp>
              <p:nvSpPr>
                <p:cNvPr id="74" name="Oval 73">
                  <a:extLst>
                    <a:ext uri="{FF2B5EF4-FFF2-40B4-BE49-F238E27FC236}">
                      <a16:creationId xmlns:a16="http://schemas.microsoft.com/office/drawing/2014/main" id="{200510DB-C5C4-28AA-5C3D-4735C8D93A09}"/>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5" name="Oval 74">
                  <a:extLst>
                    <a:ext uri="{FF2B5EF4-FFF2-40B4-BE49-F238E27FC236}">
                      <a16:creationId xmlns:a16="http://schemas.microsoft.com/office/drawing/2014/main" id="{E84F6A6E-A670-342F-F6A1-F943D4B2B8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3" name="TextBox 72">
                <a:extLst>
                  <a:ext uri="{FF2B5EF4-FFF2-40B4-BE49-F238E27FC236}">
                    <a16:creationId xmlns:a16="http://schemas.microsoft.com/office/drawing/2014/main" id="{70B5F25E-3048-E630-20A3-4F120B2D0313}"/>
                  </a:ext>
                </a:extLst>
              </p:cNvPr>
              <p:cNvSpPr txBox="1"/>
              <p:nvPr/>
            </p:nvSpPr>
            <p:spPr>
              <a:xfrm>
                <a:off x="8241360" y="3073266"/>
                <a:ext cx="648732" cy="208838"/>
              </a:xfrm>
              <a:prstGeom prst="rect">
                <a:avLst/>
              </a:prstGeom>
              <a:noFill/>
            </p:spPr>
            <p:txBody>
              <a:bodyPr wrap="square" lIns="0" tIns="0" rIns="0" bIns="0" rtlCol="0">
                <a:spAutoFit/>
              </a:bodyPr>
              <a:lstStyle/>
              <a:p>
                <a:pPr algn="ctr"/>
                <a:r>
                  <a:rPr lang="en-US" sz="1000" b="1">
                    <a:solidFill>
                      <a:schemeClr val="bg1"/>
                    </a:solidFill>
                  </a:rPr>
                  <a:t>Cardiff</a:t>
                </a:r>
                <a:endParaRPr lang="en-GB" sz="1000" b="1">
                  <a:solidFill>
                    <a:schemeClr val="bg1"/>
                  </a:solidFill>
                </a:endParaRPr>
              </a:p>
            </p:txBody>
          </p:sp>
        </p:grpSp>
        <p:grpSp>
          <p:nvGrpSpPr>
            <p:cNvPr id="10" name="Group 9">
              <a:extLst>
                <a:ext uri="{FF2B5EF4-FFF2-40B4-BE49-F238E27FC236}">
                  <a16:creationId xmlns:a16="http://schemas.microsoft.com/office/drawing/2014/main" id="{FF5601EB-FA10-E002-7936-90125CA10685}"/>
                </a:ext>
              </a:extLst>
            </p:cNvPr>
            <p:cNvGrpSpPr/>
            <p:nvPr userDrawn="1"/>
          </p:nvGrpSpPr>
          <p:grpSpPr>
            <a:xfrm>
              <a:off x="7033141" y="2330308"/>
              <a:ext cx="1113396" cy="287336"/>
              <a:chOff x="7894838" y="2991318"/>
              <a:chExt cx="1380315" cy="356220"/>
            </a:xfrm>
          </p:grpSpPr>
          <p:sp>
            <p:nvSpPr>
              <p:cNvPr id="66" name="Rectangle: Rounded Corners 175">
                <a:extLst>
                  <a:ext uri="{FF2B5EF4-FFF2-40B4-BE49-F238E27FC236}">
                    <a16:creationId xmlns:a16="http://schemas.microsoft.com/office/drawing/2014/main" id="{3B614DB1-1517-1AD6-E10F-DB16AF61D757}"/>
                  </a:ext>
                </a:extLst>
              </p:cNvPr>
              <p:cNvSpPr/>
              <p:nvPr/>
            </p:nvSpPr>
            <p:spPr>
              <a:xfrm>
                <a:off x="7894838" y="2991318"/>
                <a:ext cx="1380315" cy="356220"/>
              </a:xfrm>
              <a:prstGeom prst="roundRect">
                <a:avLst>
                  <a:gd name="adj" fmla="val 50000"/>
                </a:avLst>
              </a:prstGeom>
              <a:gradFill flip="none" rotWithShape="1">
                <a:gsLst>
                  <a:gs pos="85000">
                    <a:srgbClr val="4F60E8"/>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7" name="Group 66">
                <a:extLst>
                  <a:ext uri="{FF2B5EF4-FFF2-40B4-BE49-F238E27FC236}">
                    <a16:creationId xmlns:a16="http://schemas.microsoft.com/office/drawing/2014/main" id="{8B9D9E8C-A2D3-1797-E884-2709EC385ACE}"/>
                  </a:ext>
                </a:extLst>
              </p:cNvPr>
              <p:cNvGrpSpPr/>
              <p:nvPr/>
            </p:nvGrpSpPr>
            <p:grpSpPr>
              <a:xfrm>
                <a:off x="7995442" y="3064109"/>
                <a:ext cx="210750" cy="210750"/>
                <a:chOff x="9106854" y="3330410"/>
                <a:chExt cx="279502" cy="279502"/>
              </a:xfrm>
            </p:grpSpPr>
            <p:sp>
              <p:nvSpPr>
                <p:cNvPr id="69" name="Oval 68">
                  <a:extLst>
                    <a:ext uri="{FF2B5EF4-FFF2-40B4-BE49-F238E27FC236}">
                      <a16:creationId xmlns:a16="http://schemas.microsoft.com/office/drawing/2014/main" id="{E60A0F37-5749-C815-7AFD-4EB9DFDC676A}"/>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0" name="Oval 69">
                  <a:extLst>
                    <a:ext uri="{FF2B5EF4-FFF2-40B4-BE49-F238E27FC236}">
                      <a16:creationId xmlns:a16="http://schemas.microsoft.com/office/drawing/2014/main" id="{1DA1E646-CA1E-6CC5-C084-480CD33E2787}"/>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8" name="TextBox 67">
                <a:extLst>
                  <a:ext uri="{FF2B5EF4-FFF2-40B4-BE49-F238E27FC236}">
                    <a16:creationId xmlns:a16="http://schemas.microsoft.com/office/drawing/2014/main" id="{4572D211-0B91-898F-2646-F53A39EBCF59}"/>
                  </a:ext>
                </a:extLst>
              </p:cNvPr>
              <p:cNvSpPr txBox="1"/>
              <p:nvPr/>
            </p:nvSpPr>
            <p:spPr>
              <a:xfrm>
                <a:off x="8267831" y="3073266"/>
                <a:ext cx="893695" cy="208838"/>
              </a:xfrm>
              <a:prstGeom prst="rect">
                <a:avLst/>
              </a:prstGeom>
              <a:noFill/>
            </p:spPr>
            <p:txBody>
              <a:bodyPr wrap="square" lIns="0" tIns="0" rIns="0" bIns="0" rtlCol="0">
                <a:spAutoFit/>
              </a:bodyPr>
              <a:lstStyle/>
              <a:p>
                <a:pPr algn="ctr"/>
                <a:r>
                  <a:rPr lang="en-US" sz="1000" b="1">
                    <a:solidFill>
                      <a:schemeClr val="bg1"/>
                    </a:solidFill>
                  </a:rPr>
                  <a:t>Edinburgh</a:t>
                </a:r>
                <a:endParaRPr lang="en-GB" sz="1000" b="1">
                  <a:solidFill>
                    <a:schemeClr val="bg1"/>
                  </a:solidFill>
                </a:endParaRPr>
              </a:p>
            </p:txBody>
          </p:sp>
        </p:grpSp>
        <p:grpSp>
          <p:nvGrpSpPr>
            <p:cNvPr id="11" name="Group 10">
              <a:extLst>
                <a:ext uri="{FF2B5EF4-FFF2-40B4-BE49-F238E27FC236}">
                  <a16:creationId xmlns:a16="http://schemas.microsoft.com/office/drawing/2014/main" id="{F22475AF-377D-AE78-BAEE-88C2303A0D33}"/>
                </a:ext>
              </a:extLst>
            </p:cNvPr>
            <p:cNvGrpSpPr/>
            <p:nvPr userDrawn="1"/>
          </p:nvGrpSpPr>
          <p:grpSpPr>
            <a:xfrm>
              <a:off x="6309618" y="5457227"/>
              <a:ext cx="983221" cy="287336"/>
              <a:chOff x="8056220" y="2991318"/>
              <a:chExt cx="1218933" cy="356220"/>
            </a:xfrm>
          </p:grpSpPr>
          <p:sp>
            <p:nvSpPr>
              <p:cNvPr id="61" name="Rectangle: Rounded Corners 170">
                <a:extLst>
                  <a:ext uri="{FF2B5EF4-FFF2-40B4-BE49-F238E27FC236}">
                    <a16:creationId xmlns:a16="http://schemas.microsoft.com/office/drawing/2014/main" id="{4A30E3D1-8673-BBDD-0E85-C71C139DF87A}"/>
                  </a:ext>
                </a:extLst>
              </p:cNvPr>
              <p:cNvSpPr/>
              <p:nvPr/>
            </p:nvSpPr>
            <p:spPr>
              <a:xfrm>
                <a:off x="8195159" y="2991318"/>
                <a:ext cx="1079994" cy="356220"/>
              </a:xfrm>
              <a:prstGeom prst="roundRect">
                <a:avLst>
                  <a:gd name="adj" fmla="val 50000"/>
                </a:avLst>
              </a:prstGeom>
              <a:gradFill flip="none" rotWithShape="1">
                <a:gsLst>
                  <a:gs pos="824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2" name="Group 61">
                <a:extLst>
                  <a:ext uri="{FF2B5EF4-FFF2-40B4-BE49-F238E27FC236}">
                    <a16:creationId xmlns:a16="http://schemas.microsoft.com/office/drawing/2014/main" id="{5DD861C2-DD6D-E3F7-2807-40FCA42954F4}"/>
                  </a:ext>
                </a:extLst>
              </p:cNvPr>
              <p:cNvGrpSpPr/>
              <p:nvPr/>
            </p:nvGrpSpPr>
            <p:grpSpPr>
              <a:xfrm>
                <a:off x="8980155" y="3064109"/>
                <a:ext cx="210750" cy="210750"/>
                <a:chOff x="10412805" y="3330410"/>
                <a:chExt cx="279502" cy="279502"/>
              </a:xfrm>
            </p:grpSpPr>
            <p:sp>
              <p:nvSpPr>
                <p:cNvPr id="64" name="Oval 63">
                  <a:extLst>
                    <a:ext uri="{FF2B5EF4-FFF2-40B4-BE49-F238E27FC236}">
                      <a16:creationId xmlns:a16="http://schemas.microsoft.com/office/drawing/2014/main" id="{7C2812A1-7FD0-11E3-BAE2-C2A0DE3C65FB}"/>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5" name="Oval 64">
                  <a:extLst>
                    <a:ext uri="{FF2B5EF4-FFF2-40B4-BE49-F238E27FC236}">
                      <a16:creationId xmlns:a16="http://schemas.microsoft.com/office/drawing/2014/main" id="{AA259A09-E915-D441-E3B4-F5776A618FA3}"/>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3" name="TextBox 62">
                <a:extLst>
                  <a:ext uri="{FF2B5EF4-FFF2-40B4-BE49-F238E27FC236}">
                    <a16:creationId xmlns:a16="http://schemas.microsoft.com/office/drawing/2014/main" id="{99B96711-09DC-2F1A-2B4D-987C2F6128A8}"/>
                  </a:ext>
                </a:extLst>
              </p:cNvPr>
              <p:cNvSpPr txBox="1"/>
              <p:nvPr/>
            </p:nvSpPr>
            <p:spPr>
              <a:xfrm>
                <a:off x="8056220" y="3073266"/>
                <a:ext cx="833873" cy="208838"/>
              </a:xfrm>
              <a:prstGeom prst="rect">
                <a:avLst/>
              </a:prstGeom>
              <a:noFill/>
            </p:spPr>
            <p:txBody>
              <a:bodyPr wrap="square" lIns="0" tIns="0" rIns="0" bIns="0" rtlCol="0">
                <a:spAutoFit/>
              </a:bodyPr>
              <a:lstStyle/>
              <a:p>
                <a:pPr algn="r"/>
                <a:r>
                  <a:rPr lang="en-US" sz="1000" b="1">
                    <a:solidFill>
                      <a:schemeClr val="bg1"/>
                    </a:solidFill>
                  </a:rPr>
                  <a:t>Bristol</a:t>
                </a:r>
                <a:endParaRPr lang="en-GB" sz="1000" b="1">
                  <a:solidFill>
                    <a:schemeClr val="bg1"/>
                  </a:solidFill>
                </a:endParaRPr>
              </a:p>
            </p:txBody>
          </p:sp>
        </p:grpSp>
        <p:grpSp>
          <p:nvGrpSpPr>
            <p:cNvPr id="12" name="Group 11">
              <a:extLst>
                <a:ext uri="{FF2B5EF4-FFF2-40B4-BE49-F238E27FC236}">
                  <a16:creationId xmlns:a16="http://schemas.microsoft.com/office/drawing/2014/main" id="{EB18EAF0-4D06-D3B5-7EA4-4394C4A7AEA8}"/>
                </a:ext>
              </a:extLst>
            </p:cNvPr>
            <p:cNvGrpSpPr/>
            <p:nvPr userDrawn="1"/>
          </p:nvGrpSpPr>
          <p:grpSpPr>
            <a:xfrm>
              <a:off x="5828681" y="2252742"/>
              <a:ext cx="1037796" cy="287336"/>
              <a:chOff x="7988561" y="2991318"/>
              <a:chExt cx="1286592" cy="356220"/>
            </a:xfrm>
          </p:grpSpPr>
          <p:sp>
            <p:nvSpPr>
              <p:cNvPr id="56" name="Rectangle: Rounded Corners 165">
                <a:extLst>
                  <a:ext uri="{FF2B5EF4-FFF2-40B4-BE49-F238E27FC236}">
                    <a16:creationId xmlns:a16="http://schemas.microsoft.com/office/drawing/2014/main" id="{29DA46DF-8C0A-68CF-D2E3-AF724EF0BDA3}"/>
                  </a:ext>
                </a:extLst>
              </p:cNvPr>
              <p:cNvSpPr/>
              <p:nvPr/>
            </p:nvSpPr>
            <p:spPr>
              <a:xfrm>
                <a:off x="7988561" y="2991318"/>
                <a:ext cx="1286592" cy="356220"/>
              </a:xfrm>
              <a:prstGeom prst="roundRect">
                <a:avLst>
                  <a:gd name="adj" fmla="val 50000"/>
                </a:avLst>
              </a:prstGeom>
              <a:gradFill flip="none" rotWithShape="1">
                <a:gsLst>
                  <a:gs pos="87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7" name="Group 56">
                <a:extLst>
                  <a:ext uri="{FF2B5EF4-FFF2-40B4-BE49-F238E27FC236}">
                    <a16:creationId xmlns:a16="http://schemas.microsoft.com/office/drawing/2014/main" id="{3D84F412-4221-1334-0928-E5C96C062B70}"/>
                  </a:ext>
                </a:extLst>
              </p:cNvPr>
              <p:cNvGrpSpPr/>
              <p:nvPr/>
            </p:nvGrpSpPr>
            <p:grpSpPr>
              <a:xfrm>
                <a:off x="8980155" y="3064109"/>
                <a:ext cx="210750" cy="210750"/>
                <a:chOff x="10412805" y="3330410"/>
                <a:chExt cx="279502" cy="279502"/>
              </a:xfrm>
            </p:grpSpPr>
            <p:sp>
              <p:nvSpPr>
                <p:cNvPr id="59" name="Oval 58">
                  <a:extLst>
                    <a:ext uri="{FF2B5EF4-FFF2-40B4-BE49-F238E27FC236}">
                      <a16:creationId xmlns:a16="http://schemas.microsoft.com/office/drawing/2014/main" id="{8178F3EC-1E03-6760-24CE-8F663F093F12}"/>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0" name="Oval 59">
                  <a:extLst>
                    <a:ext uri="{FF2B5EF4-FFF2-40B4-BE49-F238E27FC236}">
                      <a16:creationId xmlns:a16="http://schemas.microsoft.com/office/drawing/2014/main" id="{B2E18D08-3D2D-93CF-C13B-4CE65B4339CE}"/>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8" name="TextBox 57">
                <a:extLst>
                  <a:ext uri="{FF2B5EF4-FFF2-40B4-BE49-F238E27FC236}">
                    <a16:creationId xmlns:a16="http://schemas.microsoft.com/office/drawing/2014/main" id="{F63F0135-FC29-D6C2-30E2-AD9771F7008F}"/>
                  </a:ext>
                </a:extLst>
              </p:cNvPr>
              <p:cNvSpPr txBox="1"/>
              <p:nvPr/>
            </p:nvSpPr>
            <p:spPr>
              <a:xfrm>
                <a:off x="8135592" y="3060536"/>
                <a:ext cx="719309" cy="208837"/>
              </a:xfrm>
              <a:prstGeom prst="rect">
                <a:avLst/>
              </a:prstGeom>
              <a:noFill/>
            </p:spPr>
            <p:txBody>
              <a:bodyPr wrap="square" lIns="0" tIns="0" rIns="0" bIns="0" rtlCol="0">
                <a:spAutoFit/>
              </a:bodyPr>
              <a:lstStyle/>
              <a:p>
                <a:pPr algn="ctr"/>
                <a:r>
                  <a:rPr lang="en-US" sz="1000" b="1">
                    <a:solidFill>
                      <a:schemeClr val="bg1"/>
                    </a:solidFill>
                  </a:rPr>
                  <a:t>Glasgow</a:t>
                </a:r>
                <a:endParaRPr lang="en-GB" sz="1000" b="1">
                  <a:solidFill>
                    <a:schemeClr val="bg1"/>
                  </a:solidFill>
                </a:endParaRPr>
              </a:p>
            </p:txBody>
          </p:sp>
        </p:grpSp>
        <p:grpSp>
          <p:nvGrpSpPr>
            <p:cNvPr id="13" name="Group 12">
              <a:extLst>
                <a:ext uri="{FF2B5EF4-FFF2-40B4-BE49-F238E27FC236}">
                  <a16:creationId xmlns:a16="http://schemas.microsoft.com/office/drawing/2014/main" id="{787DBA22-E5EC-EEE5-1565-8E71CFEA77AD}"/>
                </a:ext>
              </a:extLst>
            </p:cNvPr>
            <p:cNvGrpSpPr/>
            <p:nvPr userDrawn="1"/>
          </p:nvGrpSpPr>
          <p:grpSpPr>
            <a:xfrm>
              <a:off x="7141121" y="3364162"/>
              <a:ext cx="880747" cy="287336"/>
              <a:chOff x="8183260" y="2991318"/>
              <a:chExt cx="1091892" cy="356220"/>
            </a:xfrm>
          </p:grpSpPr>
          <p:sp>
            <p:nvSpPr>
              <p:cNvPr id="51" name="Rectangle: Rounded Corners 160">
                <a:extLst>
                  <a:ext uri="{FF2B5EF4-FFF2-40B4-BE49-F238E27FC236}">
                    <a16:creationId xmlns:a16="http://schemas.microsoft.com/office/drawing/2014/main" id="{105D0125-B35D-7145-E1FB-A070ED161115}"/>
                  </a:ext>
                </a:extLst>
              </p:cNvPr>
              <p:cNvSpPr/>
              <p:nvPr/>
            </p:nvSpPr>
            <p:spPr>
              <a:xfrm>
                <a:off x="8183260" y="2991318"/>
                <a:ext cx="1091892"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2" name="Group 51">
                <a:extLst>
                  <a:ext uri="{FF2B5EF4-FFF2-40B4-BE49-F238E27FC236}">
                    <a16:creationId xmlns:a16="http://schemas.microsoft.com/office/drawing/2014/main" id="{44878A1A-F175-9578-AB22-96DE15BB7EE3}"/>
                  </a:ext>
                </a:extLst>
              </p:cNvPr>
              <p:cNvGrpSpPr/>
              <p:nvPr/>
            </p:nvGrpSpPr>
            <p:grpSpPr>
              <a:xfrm>
                <a:off x="8980155" y="3064109"/>
                <a:ext cx="210750" cy="210750"/>
                <a:chOff x="10412805" y="3330410"/>
                <a:chExt cx="279502" cy="279502"/>
              </a:xfrm>
            </p:grpSpPr>
            <p:sp>
              <p:nvSpPr>
                <p:cNvPr id="54" name="Oval 53">
                  <a:extLst>
                    <a:ext uri="{FF2B5EF4-FFF2-40B4-BE49-F238E27FC236}">
                      <a16:creationId xmlns:a16="http://schemas.microsoft.com/office/drawing/2014/main" id="{0A3CE32C-F2AF-256F-701C-C73D17CEA4B7}"/>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5" name="Oval 54">
                  <a:extLst>
                    <a:ext uri="{FF2B5EF4-FFF2-40B4-BE49-F238E27FC236}">
                      <a16:creationId xmlns:a16="http://schemas.microsoft.com/office/drawing/2014/main" id="{DF2CEAB7-3C01-DE15-2E0E-FB082DBB332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3" name="TextBox 52">
                <a:extLst>
                  <a:ext uri="{FF2B5EF4-FFF2-40B4-BE49-F238E27FC236}">
                    <a16:creationId xmlns:a16="http://schemas.microsoft.com/office/drawing/2014/main" id="{3D9528F8-7AC6-3B8C-A098-2279174EAB75}"/>
                  </a:ext>
                </a:extLst>
              </p:cNvPr>
              <p:cNvSpPr txBox="1"/>
              <p:nvPr/>
            </p:nvSpPr>
            <p:spPr>
              <a:xfrm>
                <a:off x="8272606" y="3065185"/>
                <a:ext cx="615276" cy="208837"/>
              </a:xfrm>
              <a:prstGeom prst="rect">
                <a:avLst/>
              </a:prstGeom>
              <a:noFill/>
            </p:spPr>
            <p:txBody>
              <a:bodyPr wrap="square" lIns="0" tIns="0" rIns="0" bIns="0" rtlCol="0">
                <a:spAutoFit/>
              </a:bodyPr>
              <a:lstStyle/>
              <a:p>
                <a:pPr algn="ctr"/>
                <a:r>
                  <a:rPr lang="en-US" sz="1000" b="1">
                    <a:solidFill>
                      <a:schemeClr val="bg1"/>
                    </a:solidFill>
                  </a:rPr>
                  <a:t>Leeds</a:t>
                </a:r>
                <a:endParaRPr lang="en-GB" sz="1000" b="1">
                  <a:solidFill>
                    <a:schemeClr val="bg1"/>
                  </a:solidFill>
                </a:endParaRPr>
              </a:p>
            </p:txBody>
          </p:sp>
        </p:grpSp>
        <p:grpSp>
          <p:nvGrpSpPr>
            <p:cNvPr id="14" name="Group 13">
              <a:extLst>
                <a:ext uri="{FF2B5EF4-FFF2-40B4-BE49-F238E27FC236}">
                  <a16:creationId xmlns:a16="http://schemas.microsoft.com/office/drawing/2014/main" id="{673B4187-E875-E7EA-35B6-1F59A61A91D3}"/>
                </a:ext>
              </a:extLst>
            </p:cNvPr>
            <p:cNvGrpSpPr/>
            <p:nvPr userDrawn="1"/>
          </p:nvGrpSpPr>
          <p:grpSpPr>
            <a:xfrm>
              <a:off x="7141120" y="6040928"/>
              <a:ext cx="850013" cy="287336"/>
              <a:chOff x="8221363" y="2991318"/>
              <a:chExt cx="1053790" cy="356220"/>
            </a:xfrm>
          </p:grpSpPr>
          <p:sp>
            <p:nvSpPr>
              <p:cNvPr id="46" name="Rectangle: Rounded Corners 155">
                <a:extLst>
                  <a:ext uri="{FF2B5EF4-FFF2-40B4-BE49-F238E27FC236}">
                    <a16:creationId xmlns:a16="http://schemas.microsoft.com/office/drawing/2014/main" id="{53120B2B-3EF1-2A67-301F-9298BC1CD946}"/>
                  </a:ext>
                </a:extLst>
              </p:cNvPr>
              <p:cNvSpPr/>
              <p:nvPr/>
            </p:nvSpPr>
            <p:spPr>
              <a:xfrm>
                <a:off x="8221363" y="2991318"/>
                <a:ext cx="1053790" cy="356220"/>
              </a:xfrm>
              <a:prstGeom prst="roundRect">
                <a:avLst>
                  <a:gd name="adj" fmla="val 50000"/>
                </a:avLst>
              </a:prstGeom>
              <a:gradFill flip="none" rotWithShape="1">
                <a:gsLst>
                  <a:gs pos="82000">
                    <a:srgbClr val="5D5A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7" name="Group 46">
                <a:extLst>
                  <a:ext uri="{FF2B5EF4-FFF2-40B4-BE49-F238E27FC236}">
                    <a16:creationId xmlns:a16="http://schemas.microsoft.com/office/drawing/2014/main" id="{474980FB-EB98-DE79-3133-D98709533B3E}"/>
                  </a:ext>
                </a:extLst>
              </p:cNvPr>
              <p:cNvGrpSpPr/>
              <p:nvPr/>
            </p:nvGrpSpPr>
            <p:grpSpPr>
              <a:xfrm>
                <a:off x="8980155" y="3064109"/>
                <a:ext cx="210750" cy="210750"/>
                <a:chOff x="10412805" y="3330410"/>
                <a:chExt cx="279502" cy="279502"/>
              </a:xfrm>
            </p:grpSpPr>
            <p:sp>
              <p:nvSpPr>
                <p:cNvPr id="49" name="Oval 48">
                  <a:extLst>
                    <a:ext uri="{FF2B5EF4-FFF2-40B4-BE49-F238E27FC236}">
                      <a16:creationId xmlns:a16="http://schemas.microsoft.com/office/drawing/2014/main" id="{114C3108-95BC-5762-7840-19CA9E135F7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0" name="Oval 49">
                  <a:extLst>
                    <a:ext uri="{FF2B5EF4-FFF2-40B4-BE49-F238E27FC236}">
                      <a16:creationId xmlns:a16="http://schemas.microsoft.com/office/drawing/2014/main" id="{FAF06F5A-5056-EC98-4536-15A0B50AFD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8" name="TextBox 47">
                <a:extLst>
                  <a:ext uri="{FF2B5EF4-FFF2-40B4-BE49-F238E27FC236}">
                    <a16:creationId xmlns:a16="http://schemas.microsoft.com/office/drawing/2014/main" id="{2564B027-089E-452D-F300-90DC0FE7A8E2}"/>
                  </a:ext>
                </a:extLst>
              </p:cNvPr>
              <p:cNvSpPr txBox="1"/>
              <p:nvPr/>
            </p:nvSpPr>
            <p:spPr>
              <a:xfrm>
                <a:off x="8304246" y="3062218"/>
                <a:ext cx="585848" cy="208838"/>
              </a:xfrm>
              <a:prstGeom prst="rect">
                <a:avLst/>
              </a:prstGeom>
              <a:noFill/>
            </p:spPr>
            <p:txBody>
              <a:bodyPr wrap="square" lIns="0" tIns="0" rIns="0" bIns="0" rtlCol="0">
                <a:spAutoFit/>
              </a:bodyPr>
              <a:lstStyle/>
              <a:p>
                <a:pPr algn="ctr"/>
                <a:r>
                  <a:rPr lang="en-US" sz="1000" b="1">
                    <a:solidFill>
                      <a:schemeClr val="bg1"/>
                    </a:solidFill>
                  </a:rPr>
                  <a:t>Jersey</a:t>
                </a:r>
                <a:endParaRPr lang="en-GB" sz="1000" b="1">
                  <a:solidFill>
                    <a:schemeClr val="bg1"/>
                  </a:solidFill>
                </a:endParaRPr>
              </a:p>
            </p:txBody>
          </p:sp>
        </p:grpSp>
        <p:grpSp>
          <p:nvGrpSpPr>
            <p:cNvPr id="15" name="Group 14">
              <a:extLst>
                <a:ext uri="{FF2B5EF4-FFF2-40B4-BE49-F238E27FC236}">
                  <a16:creationId xmlns:a16="http://schemas.microsoft.com/office/drawing/2014/main" id="{182186BA-309B-3789-FE75-9447E69CE2E5}"/>
                </a:ext>
              </a:extLst>
            </p:cNvPr>
            <p:cNvGrpSpPr/>
            <p:nvPr userDrawn="1"/>
          </p:nvGrpSpPr>
          <p:grpSpPr>
            <a:xfrm>
              <a:off x="6611974" y="4397512"/>
              <a:ext cx="1228491" cy="287336"/>
              <a:chOff x="7752151" y="2991318"/>
              <a:chExt cx="1523002" cy="356220"/>
            </a:xfrm>
          </p:grpSpPr>
          <p:sp>
            <p:nvSpPr>
              <p:cNvPr id="41" name="Rectangle: Rounded Corners 150">
                <a:extLst>
                  <a:ext uri="{FF2B5EF4-FFF2-40B4-BE49-F238E27FC236}">
                    <a16:creationId xmlns:a16="http://schemas.microsoft.com/office/drawing/2014/main" id="{E9DE4603-C129-3EC3-CF8F-699E33620C7D}"/>
                  </a:ext>
                </a:extLst>
              </p:cNvPr>
              <p:cNvSpPr/>
              <p:nvPr/>
            </p:nvSpPr>
            <p:spPr>
              <a:xfrm>
                <a:off x="7752151" y="2991318"/>
                <a:ext cx="1523002" cy="356220"/>
              </a:xfrm>
              <a:prstGeom prst="roundRect">
                <a:avLst>
                  <a:gd name="adj" fmla="val 50000"/>
                </a:avLst>
              </a:prstGeom>
              <a:gradFill flip="none" rotWithShape="1">
                <a:gsLst>
                  <a:gs pos="78000">
                    <a:srgbClr val="5A5B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2" name="Group 41">
                <a:extLst>
                  <a:ext uri="{FF2B5EF4-FFF2-40B4-BE49-F238E27FC236}">
                    <a16:creationId xmlns:a16="http://schemas.microsoft.com/office/drawing/2014/main" id="{E2E5BE39-60E2-3B0F-4084-04EF1EDB0F00}"/>
                  </a:ext>
                </a:extLst>
              </p:cNvPr>
              <p:cNvGrpSpPr/>
              <p:nvPr/>
            </p:nvGrpSpPr>
            <p:grpSpPr>
              <a:xfrm>
                <a:off x="8980155" y="3064109"/>
                <a:ext cx="210750" cy="210750"/>
                <a:chOff x="10412805" y="3330410"/>
                <a:chExt cx="279502" cy="279502"/>
              </a:xfrm>
            </p:grpSpPr>
            <p:sp>
              <p:nvSpPr>
                <p:cNvPr id="44" name="Oval 43">
                  <a:extLst>
                    <a:ext uri="{FF2B5EF4-FFF2-40B4-BE49-F238E27FC236}">
                      <a16:creationId xmlns:a16="http://schemas.microsoft.com/office/drawing/2014/main" id="{46C622F3-A9A5-17E5-2063-8885937924D3}"/>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5" name="Oval 44">
                  <a:extLst>
                    <a:ext uri="{FF2B5EF4-FFF2-40B4-BE49-F238E27FC236}">
                      <a16:creationId xmlns:a16="http://schemas.microsoft.com/office/drawing/2014/main" id="{511823DE-5691-1F81-7230-5FAE11900C79}"/>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3" name="TextBox 42">
                <a:extLst>
                  <a:ext uri="{FF2B5EF4-FFF2-40B4-BE49-F238E27FC236}">
                    <a16:creationId xmlns:a16="http://schemas.microsoft.com/office/drawing/2014/main" id="{55A6D60A-FFB3-60E4-C7F0-2223C3E8EC59}"/>
                  </a:ext>
                </a:extLst>
              </p:cNvPr>
              <p:cNvSpPr txBox="1"/>
              <p:nvPr/>
            </p:nvSpPr>
            <p:spPr>
              <a:xfrm>
                <a:off x="7870104" y="3066804"/>
                <a:ext cx="1037323" cy="208837"/>
              </a:xfrm>
              <a:prstGeom prst="rect">
                <a:avLst/>
              </a:prstGeom>
              <a:noFill/>
            </p:spPr>
            <p:txBody>
              <a:bodyPr wrap="square" lIns="0" tIns="0" rIns="0" bIns="0" rtlCol="0">
                <a:spAutoFit/>
              </a:bodyPr>
              <a:lstStyle/>
              <a:p>
                <a:pPr algn="ctr"/>
                <a:r>
                  <a:rPr lang="en-US" sz="1000" b="1">
                    <a:solidFill>
                      <a:schemeClr val="bg1"/>
                    </a:solidFill>
                  </a:rPr>
                  <a:t>Birmingham</a:t>
                </a:r>
                <a:endParaRPr lang="en-GB" sz="1000" b="1">
                  <a:solidFill>
                    <a:schemeClr val="bg1"/>
                  </a:solidFill>
                </a:endParaRPr>
              </a:p>
            </p:txBody>
          </p:sp>
        </p:grpSp>
        <p:grpSp>
          <p:nvGrpSpPr>
            <p:cNvPr id="16" name="Group 15">
              <a:extLst>
                <a:ext uri="{FF2B5EF4-FFF2-40B4-BE49-F238E27FC236}">
                  <a16:creationId xmlns:a16="http://schemas.microsoft.com/office/drawing/2014/main" id="{3852B2EC-3C50-7A3C-1AC7-2027725D9A5C}"/>
                </a:ext>
              </a:extLst>
            </p:cNvPr>
            <p:cNvGrpSpPr/>
            <p:nvPr userDrawn="1"/>
          </p:nvGrpSpPr>
          <p:grpSpPr>
            <a:xfrm>
              <a:off x="6421691" y="3723438"/>
              <a:ext cx="1185932" cy="287336"/>
              <a:chOff x="7804913" y="2991318"/>
              <a:chExt cx="1470239" cy="356220"/>
            </a:xfrm>
          </p:grpSpPr>
          <p:sp>
            <p:nvSpPr>
              <p:cNvPr id="36" name="Rectangle: Rounded Corners 145">
                <a:extLst>
                  <a:ext uri="{FF2B5EF4-FFF2-40B4-BE49-F238E27FC236}">
                    <a16:creationId xmlns:a16="http://schemas.microsoft.com/office/drawing/2014/main" id="{4CD20767-318B-6427-A0AF-20CE0CAF94AC}"/>
                  </a:ext>
                </a:extLst>
              </p:cNvPr>
              <p:cNvSpPr/>
              <p:nvPr/>
            </p:nvSpPr>
            <p:spPr>
              <a:xfrm>
                <a:off x="7804913" y="2991318"/>
                <a:ext cx="1470239" cy="356220"/>
              </a:xfrm>
              <a:prstGeom prst="roundRect">
                <a:avLst>
                  <a:gd name="adj" fmla="val 50000"/>
                </a:avLst>
              </a:prstGeom>
              <a:gradFill flip="none" rotWithShape="1">
                <a:gsLst>
                  <a:gs pos="80000">
                    <a:srgbClr val="575C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7" name="Group 36">
                <a:extLst>
                  <a:ext uri="{FF2B5EF4-FFF2-40B4-BE49-F238E27FC236}">
                    <a16:creationId xmlns:a16="http://schemas.microsoft.com/office/drawing/2014/main" id="{1DB93215-4939-1941-F4BA-CFFD4104A863}"/>
                  </a:ext>
                </a:extLst>
              </p:cNvPr>
              <p:cNvGrpSpPr/>
              <p:nvPr/>
            </p:nvGrpSpPr>
            <p:grpSpPr>
              <a:xfrm>
                <a:off x="8980155" y="3064109"/>
                <a:ext cx="210750" cy="210750"/>
                <a:chOff x="10412805" y="3330410"/>
                <a:chExt cx="279502" cy="279502"/>
              </a:xfrm>
            </p:grpSpPr>
            <p:sp>
              <p:nvSpPr>
                <p:cNvPr id="39" name="Oval 38">
                  <a:extLst>
                    <a:ext uri="{FF2B5EF4-FFF2-40B4-BE49-F238E27FC236}">
                      <a16:creationId xmlns:a16="http://schemas.microsoft.com/office/drawing/2014/main" id="{B617C7B4-1216-9F27-C582-CA4B9DDEA13C}"/>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0" name="Oval 39">
                  <a:extLst>
                    <a:ext uri="{FF2B5EF4-FFF2-40B4-BE49-F238E27FC236}">
                      <a16:creationId xmlns:a16="http://schemas.microsoft.com/office/drawing/2014/main" id="{7F48912E-777B-9FF0-88B6-C14431CA1C9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8" name="TextBox 37">
                <a:extLst>
                  <a:ext uri="{FF2B5EF4-FFF2-40B4-BE49-F238E27FC236}">
                    <a16:creationId xmlns:a16="http://schemas.microsoft.com/office/drawing/2014/main" id="{BCEDCD54-97CA-6DDC-D4D2-AA1B595AF765}"/>
                  </a:ext>
                </a:extLst>
              </p:cNvPr>
              <p:cNvSpPr txBox="1"/>
              <p:nvPr/>
            </p:nvSpPr>
            <p:spPr>
              <a:xfrm>
                <a:off x="7932357" y="3060228"/>
                <a:ext cx="981881" cy="208837"/>
              </a:xfrm>
              <a:prstGeom prst="rect">
                <a:avLst/>
              </a:prstGeom>
              <a:noFill/>
            </p:spPr>
            <p:txBody>
              <a:bodyPr wrap="square" lIns="0" tIns="0" rIns="0" bIns="0" rtlCol="0">
                <a:spAutoFit/>
              </a:bodyPr>
              <a:lstStyle/>
              <a:p>
                <a:pPr algn="ctr"/>
                <a:r>
                  <a:rPr lang="en-US" sz="1000" b="1">
                    <a:solidFill>
                      <a:schemeClr val="bg1"/>
                    </a:solidFill>
                  </a:rPr>
                  <a:t>Manchester</a:t>
                </a:r>
                <a:endParaRPr lang="en-GB" sz="1000" b="1">
                  <a:solidFill>
                    <a:schemeClr val="bg1"/>
                  </a:solidFill>
                </a:endParaRPr>
              </a:p>
            </p:txBody>
          </p:sp>
        </p:grpSp>
        <p:grpSp>
          <p:nvGrpSpPr>
            <p:cNvPr id="17" name="Group 16">
              <a:extLst>
                <a:ext uri="{FF2B5EF4-FFF2-40B4-BE49-F238E27FC236}">
                  <a16:creationId xmlns:a16="http://schemas.microsoft.com/office/drawing/2014/main" id="{89400DBE-16B5-5766-CAF6-254FB983443A}"/>
                </a:ext>
              </a:extLst>
            </p:cNvPr>
            <p:cNvGrpSpPr/>
            <p:nvPr userDrawn="1"/>
          </p:nvGrpSpPr>
          <p:grpSpPr>
            <a:xfrm>
              <a:off x="7565606" y="2835497"/>
              <a:ext cx="1113396" cy="287336"/>
              <a:chOff x="7894838" y="2991318"/>
              <a:chExt cx="1380315" cy="356220"/>
            </a:xfrm>
          </p:grpSpPr>
          <p:sp>
            <p:nvSpPr>
              <p:cNvPr id="31" name="Rectangle: Rounded Corners 140">
                <a:extLst>
                  <a:ext uri="{FF2B5EF4-FFF2-40B4-BE49-F238E27FC236}">
                    <a16:creationId xmlns:a16="http://schemas.microsoft.com/office/drawing/2014/main" id="{C9737E4D-5E70-98DA-0DC9-F497182D2581}"/>
                  </a:ext>
                </a:extLst>
              </p:cNvPr>
              <p:cNvSpPr/>
              <p:nvPr/>
            </p:nvSpPr>
            <p:spPr>
              <a:xfrm>
                <a:off x="7894838" y="2991318"/>
                <a:ext cx="1380315" cy="356220"/>
              </a:xfrm>
              <a:prstGeom prst="roundRect">
                <a:avLst>
                  <a:gd name="adj" fmla="val 50000"/>
                </a:avLst>
              </a:prstGeom>
              <a:gradFill flip="none" rotWithShape="1">
                <a:gsLst>
                  <a:gs pos="79000">
                    <a:srgbClr val="575D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2" name="Group 31">
                <a:extLst>
                  <a:ext uri="{FF2B5EF4-FFF2-40B4-BE49-F238E27FC236}">
                    <a16:creationId xmlns:a16="http://schemas.microsoft.com/office/drawing/2014/main" id="{53D01F3D-4C0A-D551-6DA4-B3182944D031}"/>
                  </a:ext>
                </a:extLst>
              </p:cNvPr>
              <p:cNvGrpSpPr/>
              <p:nvPr/>
            </p:nvGrpSpPr>
            <p:grpSpPr>
              <a:xfrm>
                <a:off x="7995442" y="3064109"/>
                <a:ext cx="210750" cy="210750"/>
                <a:chOff x="9106854" y="3330410"/>
                <a:chExt cx="279502" cy="279502"/>
              </a:xfrm>
            </p:grpSpPr>
            <p:sp>
              <p:nvSpPr>
                <p:cNvPr id="34" name="Oval 33">
                  <a:extLst>
                    <a:ext uri="{FF2B5EF4-FFF2-40B4-BE49-F238E27FC236}">
                      <a16:creationId xmlns:a16="http://schemas.microsoft.com/office/drawing/2014/main" id="{4062CD13-87B2-ECCF-4845-65DC5BC880A6}"/>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5" name="Oval 34">
                  <a:extLst>
                    <a:ext uri="{FF2B5EF4-FFF2-40B4-BE49-F238E27FC236}">
                      <a16:creationId xmlns:a16="http://schemas.microsoft.com/office/drawing/2014/main" id="{0B4F352A-1AAA-BC8C-52B2-6D893B7BB58D}"/>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3" name="TextBox 32">
                <a:extLst>
                  <a:ext uri="{FF2B5EF4-FFF2-40B4-BE49-F238E27FC236}">
                    <a16:creationId xmlns:a16="http://schemas.microsoft.com/office/drawing/2014/main" id="{F245C893-A324-EA5B-C92B-FA4F8E6D9BCB}"/>
                  </a:ext>
                </a:extLst>
              </p:cNvPr>
              <p:cNvSpPr txBox="1"/>
              <p:nvPr/>
            </p:nvSpPr>
            <p:spPr>
              <a:xfrm>
                <a:off x="8267833" y="3073266"/>
                <a:ext cx="886181" cy="208838"/>
              </a:xfrm>
              <a:prstGeom prst="rect">
                <a:avLst/>
              </a:prstGeom>
              <a:noFill/>
            </p:spPr>
            <p:txBody>
              <a:bodyPr wrap="square" lIns="0" tIns="0" rIns="0" bIns="0" rtlCol="0">
                <a:spAutoFit/>
              </a:bodyPr>
              <a:lstStyle/>
              <a:p>
                <a:pPr algn="ctr"/>
                <a:r>
                  <a:rPr lang="en-US" sz="1000" b="1">
                    <a:solidFill>
                      <a:schemeClr val="bg1"/>
                    </a:solidFill>
                  </a:rPr>
                  <a:t>Newcastle</a:t>
                </a:r>
                <a:endParaRPr lang="en-GB" sz="1000" b="1">
                  <a:solidFill>
                    <a:schemeClr val="bg1"/>
                  </a:solidFill>
                </a:endParaRPr>
              </a:p>
            </p:txBody>
          </p:sp>
        </p:grpSp>
        <p:grpSp>
          <p:nvGrpSpPr>
            <p:cNvPr id="18" name="Group 17">
              <a:extLst>
                <a:ext uri="{FF2B5EF4-FFF2-40B4-BE49-F238E27FC236}">
                  <a16:creationId xmlns:a16="http://schemas.microsoft.com/office/drawing/2014/main" id="{B0E4D1AD-36A4-F287-7B71-3EC94D0EB35E}"/>
                </a:ext>
              </a:extLst>
            </p:cNvPr>
            <p:cNvGrpSpPr/>
            <p:nvPr userDrawn="1"/>
          </p:nvGrpSpPr>
          <p:grpSpPr>
            <a:xfrm>
              <a:off x="7991134" y="5881779"/>
              <a:ext cx="1113396" cy="287336"/>
              <a:chOff x="7894838" y="2991318"/>
              <a:chExt cx="1380315" cy="356220"/>
            </a:xfrm>
          </p:grpSpPr>
          <p:sp>
            <p:nvSpPr>
              <p:cNvPr id="25" name="Rectangle: Rounded Corners 135">
                <a:extLst>
                  <a:ext uri="{FF2B5EF4-FFF2-40B4-BE49-F238E27FC236}">
                    <a16:creationId xmlns:a16="http://schemas.microsoft.com/office/drawing/2014/main" id="{67109944-D03D-CB63-C564-A0710FFC288A}"/>
                  </a:ext>
                </a:extLst>
              </p:cNvPr>
              <p:cNvSpPr/>
              <p:nvPr/>
            </p:nvSpPr>
            <p:spPr>
              <a:xfrm>
                <a:off x="7894838" y="2991318"/>
                <a:ext cx="1380315" cy="356220"/>
              </a:xfrm>
              <a:prstGeom prst="roundRect">
                <a:avLst>
                  <a:gd name="adj" fmla="val 50000"/>
                </a:avLst>
              </a:prstGeom>
              <a:gradFill flip="none" rotWithShape="1">
                <a:gsLst>
                  <a:gs pos="860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7" name="Group 26">
                <a:extLst>
                  <a:ext uri="{FF2B5EF4-FFF2-40B4-BE49-F238E27FC236}">
                    <a16:creationId xmlns:a16="http://schemas.microsoft.com/office/drawing/2014/main" id="{F1B7C370-F324-C055-DBAC-7E92B239335E}"/>
                  </a:ext>
                </a:extLst>
              </p:cNvPr>
              <p:cNvGrpSpPr/>
              <p:nvPr/>
            </p:nvGrpSpPr>
            <p:grpSpPr>
              <a:xfrm>
                <a:off x="7973870" y="3064109"/>
                <a:ext cx="210750" cy="210750"/>
                <a:chOff x="9078245" y="3330410"/>
                <a:chExt cx="279502" cy="279502"/>
              </a:xfrm>
            </p:grpSpPr>
            <p:sp>
              <p:nvSpPr>
                <p:cNvPr id="29" name="Oval 28">
                  <a:extLst>
                    <a:ext uri="{FF2B5EF4-FFF2-40B4-BE49-F238E27FC236}">
                      <a16:creationId xmlns:a16="http://schemas.microsoft.com/office/drawing/2014/main" id="{3755B1C9-3D77-962E-0F0E-05E04983D7EA}"/>
                    </a:ext>
                  </a:extLst>
                </p:cNvPr>
                <p:cNvSpPr/>
                <p:nvPr/>
              </p:nvSpPr>
              <p:spPr>
                <a:xfrm>
                  <a:off x="907824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0" name="Oval 29">
                  <a:extLst>
                    <a:ext uri="{FF2B5EF4-FFF2-40B4-BE49-F238E27FC236}">
                      <a16:creationId xmlns:a16="http://schemas.microsoft.com/office/drawing/2014/main" id="{D25F11E7-7A03-5800-CB4E-3D2098522924}"/>
                    </a:ext>
                  </a:extLst>
                </p:cNvPr>
                <p:cNvSpPr/>
                <p:nvPr/>
              </p:nvSpPr>
              <p:spPr>
                <a:xfrm>
                  <a:off x="9159467"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8" name="TextBox 27">
                <a:extLst>
                  <a:ext uri="{FF2B5EF4-FFF2-40B4-BE49-F238E27FC236}">
                    <a16:creationId xmlns:a16="http://schemas.microsoft.com/office/drawing/2014/main" id="{F5C43946-C5AE-B5E4-0900-74AE92F60C89}"/>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Guernsey</a:t>
                </a:r>
                <a:endParaRPr lang="en-GB" sz="1000" b="1">
                  <a:solidFill>
                    <a:schemeClr val="bg1"/>
                  </a:solidFill>
                </a:endParaRPr>
              </a:p>
            </p:txBody>
          </p:sp>
        </p:grpSp>
        <p:grpSp>
          <p:nvGrpSpPr>
            <p:cNvPr id="19" name="Group 18">
              <a:extLst>
                <a:ext uri="{FF2B5EF4-FFF2-40B4-BE49-F238E27FC236}">
                  <a16:creationId xmlns:a16="http://schemas.microsoft.com/office/drawing/2014/main" id="{A55B1400-37EB-AE21-82BF-E9F03D7773CE}"/>
                </a:ext>
              </a:extLst>
            </p:cNvPr>
            <p:cNvGrpSpPr/>
            <p:nvPr userDrawn="1"/>
          </p:nvGrpSpPr>
          <p:grpSpPr>
            <a:xfrm>
              <a:off x="8416031" y="5135720"/>
              <a:ext cx="1113396" cy="287336"/>
              <a:chOff x="7894838" y="2991318"/>
              <a:chExt cx="1380315" cy="356220"/>
            </a:xfrm>
          </p:grpSpPr>
          <p:sp>
            <p:nvSpPr>
              <p:cNvPr id="20" name="Rectangle: Rounded Corners 130">
                <a:extLst>
                  <a:ext uri="{FF2B5EF4-FFF2-40B4-BE49-F238E27FC236}">
                    <a16:creationId xmlns:a16="http://schemas.microsoft.com/office/drawing/2014/main" id="{1245B150-3BA2-7241-7ADF-44889FDB722E}"/>
                  </a:ext>
                </a:extLst>
              </p:cNvPr>
              <p:cNvSpPr/>
              <p:nvPr/>
            </p:nvSpPr>
            <p:spPr>
              <a:xfrm>
                <a:off x="7894838" y="2991318"/>
                <a:ext cx="1380315" cy="356220"/>
              </a:xfrm>
              <a:prstGeom prst="roundRect">
                <a:avLst>
                  <a:gd name="adj" fmla="val 50000"/>
                </a:avLst>
              </a:prstGeom>
              <a:gradFill flip="none" rotWithShape="1">
                <a:gsLst>
                  <a:gs pos="85000">
                    <a:srgbClr val="6158EE"/>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1" name="Group 20">
                <a:extLst>
                  <a:ext uri="{FF2B5EF4-FFF2-40B4-BE49-F238E27FC236}">
                    <a16:creationId xmlns:a16="http://schemas.microsoft.com/office/drawing/2014/main" id="{A07CEE18-4478-EAF9-E5E9-D155A57765E4}"/>
                  </a:ext>
                </a:extLst>
              </p:cNvPr>
              <p:cNvGrpSpPr/>
              <p:nvPr/>
            </p:nvGrpSpPr>
            <p:grpSpPr>
              <a:xfrm>
                <a:off x="7971656" y="3064109"/>
                <a:ext cx="210750" cy="210750"/>
                <a:chOff x="9075309" y="3330410"/>
                <a:chExt cx="279502" cy="279502"/>
              </a:xfrm>
            </p:grpSpPr>
            <p:sp>
              <p:nvSpPr>
                <p:cNvPr id="23" name="Oval 22">
                  <a:extLst>
                    <a:ext uri="{FF2B5EF4-FFF2-40B4-BE49-F238E27FC236}">
                      <a16:creationId xmlns:a16="http://schemas.microsoft.com/office/drawing/2014/main" id="{00BC1B53-D195-40F3-B6A5-1AFE7D7B94B3}"/>
                    </a:ext>
                  </a:extLst>
                </p:cNvPr>
                <p:cNvSpPr/>
                <p:nvPr/>
              </p:nvSpPr>
              <p:spPr>
                <a:xfrm>
                  <a:off x="9075309"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24" name="Oval 23">
                  <a:extLst>
                    <a:ext uri="{FF2B5EF4-FFF2-40B4-BE49-F238E27FC236}">
                      <a16:creationId xmlns:a16="http://schemas.microsoft.com/office/drawing/2014/main" id="{ACB146EC-0578-1FCD-22A3-5731FEAD51FF}"/>
                    </a:ext>
                  </a:extLst>
                </p:cNvPr>
                <p:cNvSpPr/>
                <p:nvPr/>
              </p:nvSpPr>
              <p:spPr>
                <a:xfrm>
                  <a:off x="9156531"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2" name="TextBox 21">
                <a:extLst>
                  <a:ext uri="{FF2B5EF4-FFF2-40B4-BE49-F238E27FC236}">
                    <a16:creationId xmlns:a16="http://schemas.microsoft.com/office/drawing/2014/main" id="{FD41AC93-6DA8-C93D-D471-61428235970F}"/>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London</a:t>
                </a:r>
                <a:endParaRPr lang="en-GB" sz="1000" b="1">
                  <a:solidFill>
                    <a:schemeClr val="bg1"/>
                  </a:solidFill>
                </a:endParaRPr>
              </a:p>
            </p:txBody>
          </p:sp>
        </p:grpSp>
      </p:grpSp>
    </p:spTree>
    <p:extLst>
      <p:ext uri="{BB962C8B-B14F-4D97-AF65-F5344CB8AC3E}">
        <p14:creationId xmlns:p14="http://schemas.microsoft.com/office/powerpoint/2010/main" val="334529525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6D5EA-E5D6-4199-8053-1C96E770E1AD}"/>
              </a:ext>
            </a:extLst>
          </p:cNvPr>
          <p:cNvSpPr>
            <a:spLocks noGrp="1"/>
          </p:cNvSpPr>
          <p:nvPr>
            <p:ph type="title"/>
          </p:nvPr>
        </p:nvSpPr>
        <p:spPr>
          <a:xfrm>
            <a:off x="685800" y="805436"/>
            <a:ext cx="2623763" cy="874141"/>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4EEA3FB6-5170-3F6D-7CAC-6A7A5E05EDBA}"/>
              </a:ext>
            </a:extLst>
          </p:cNvPr>
          <p:cNvSpPr>
            <a:spLocks noGrp="1"/>
          </p:cNvSpPr>
          <p:nvPr>
            <p:ph type="body" idx="1"/>
          </p:nvPr>
        </p:nvSpPr>
        <p:spPr>
          <a:xfrm>
            <a:off x="685801" y="2133602"/>
            <a:ext cx="2623764" cy="393801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4FE47B-3BA2-8F80-87F6-453C4D049E32}"/>
              </a:ext>
            </a:extLst>
          </p:cNvPr>
          <p:cNvSpPr>
            <a:spLocks noGrp="1"/>
          </p:cNvSpPr>
          <p:nvPr>
            <p:ph type="dt" sz="half" idx="2"/>
          </p:nvPr>
        </p:nvSpPr>
        <p:spPr>
          <a:xfrm>
            <a:off x="8884442" y="540926"/>
            <a:ext cx="2621759"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5" name="Footer Placeholder 4">
            <a:extLst>
              <a:ext uri="{FF2B5EF4-FFF2-40B4-BE49-F238E27FC236}">
                <a16:creationId xmlns:a16="http://schemas.microsoft.com/office/drawing/2014/main" id="{08004D4D-2367-9A78-3437-B7CE50C075E8}"/>
              </a:ext>
            </a:extLst>
          </p:cNvPr>
          <p:cNvSpPr>
            <a:spLocks noGrp="1"/>
          </p:cNvSpPr>
          <p:nvPr>
            <p:ph type="ftr" sz="quarter" idx="3"/>
          </p:nvPr>
        </p:nvSpPr>
        <p:spPr>
          <a:xfrm>
            <a:off x="7071413" y="6208690"/>
            <a:ext cx="4034635"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6" name="Slide Number Placeholder 5">
            <a:extLst>
              <a:ext uri="{FF2B5EF4-FFF2-40B4-BE49-F238E27FC236}">
                <a16:creationId xmlns:a16="http://schemas.microsoft.com/office/drawing/2014/main" id="{709ED567-423E-47A7-A04C-25EF7C8B5CAF}"/>
              </a:ext>
            </a:extLst>
          </p:cNvPr>
          <p:cNvSpPr>
            <a:spLocks noGrp="1"/>
          </p:cNvSpPr>
          <p:nvPr>
            <p:ph type="sldNum" sz="quarter" idx="4"/>
          </p:nvPr>
        </p:nvSpPr>
        <p:spPr>
          <a:xfrm>
            <a:off x="11110117" y="6208690"/>
            <a:ext cx="396084" cy="192024"/>
          </a:xfrm>
          <a:prstGeom prst="rect">
            <a:avLst/>
          </a:prstGeom>
        </p:spPr>
        <p:txBody>
          <a:bodyPr vert="horz" lIns="0" tIns="0" rIns="0" bIns="0" rtlCol="0" anchor="ctr">
            <a:noAutofit/>
          </a:bodyPr>
          <a:lstStyle>
            <a:lvl1pPr algn="r">
              <a:defRPr sz="1000" b="0">
                <a:solidFill>
                  <a:schemeClr val="accent2"/>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25252379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Lst>
  <p:hf hdr="0" ftr="0" dt="0"/>
  <p:txStyles>
    <p:titleStyle>
      <a:lvl1pPr algn="l" defTabSz="914377" rtl="0" eaLnBrk="1" latinLnBrk="0" hangingPunct="1">
        <a:lnSpc>
          <a:spcPct val="90000"/>
        </a:lnSpc>
        <a:spcBef>
          <a:spcPct val="0"/>
        </a:spcBef>
        <a:buNone/>
        <a:defRPr sz="2000" b="1" kern="1200">
          <a:solidFill>
            <a:schemeClr val="tx1"/>
          </a:solidFill>
          <a:latin typeface="+mj-lt"/>
          <a:ea typeface="+mj-ea"/>
          <a:cs typeface="+mj-cs"/>
        </a:defRPr>
      </a:lvl1pPr>
    </p:titleStyle>
    <p:bodyStyle>
      <a:lvl1pPr marL="0" indent="0" algn="l" defTabSz="914377" rtl="0" eaLnBrk="1" latinLnBrk="0" hangingPunct="1">
        <a:lnSpc>
          <a:spcPct val="100000"/>
        </a:lnSpc>
        <a:spcBef>
          <a:spcPts val="900"/>
        </a:spcBef>
        <a:buFontTx/>
        <a:buNone/>
        <a:defRPr sz="1200" kern="1200">
          <a:solidFill>
            <a:schemeClr val="tx1"/>
          </a:solidFill>
          <a:latin typeface="+mn-lt"/>
          <a:ea typeface="+mn-ea"/>
          <a:cs typeface="+mn-cs"/>
        </a:defRPr>
      </a:lvl1pPr>
      <a:lvl2pPr marL="285744" indent="-1762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461951" indent="-163509" algn="l" defTabSz="914377" rtl="0" eaLnBrk="1" latinLnBrk="0" hangingPunct="1">
        <a:lnSpc>
          <a:spcPct val="100000"/>
        </a:lnSpc>
        <a:spcBef>
          <a:spcPts val="900"/>
        </a:spcBef>
        <a:buSzPct val="80000"/>
        <a:buFont typeface="Wingdings" panose="05000000000000000000" pitchFamily="2" charset="2"/>
        <a:buChar char="§"/>
        <a:defRPr sz="1200" kern="1200">
          <a:solidFill>
            <a:schemeClr val="tx1"/>
          </a:solidFill>
          <a:latin typeface="+mn-lt"/>
          <a:ea typeface="+mn-ea"/>
          <a:cs typeface="+mn-cs"/>
        </a:defRPr>
      </a:lvl3pPr>
      <a:lvl4pPr marL="628635" indent="-163509" algn="l" defTabSz="914377" rtl="0" eaLnBrk="1" latinLnBrk="0" hangingPunct="1">
        <a:lnSpc>
          <a:spcPct val="100000"/>
        </a:lnSpc>
        <a:spcBef>
          <a:spcPts val="900"/>
        </a:spcBef>
        <a:buFont typeface="Courier New" panose="02070309020205020404" pitchFamily="49" charset="0"/>
        <a:buChar char="o"/>
        <a:defRPr sz="1200" kern="1200">
          <a:solidFill>
            <a:schemeClr val="tx1"/>
          </a:solidFill>
          <a:latin typeface="+mn-lt"/>
          <a:ea typeface="+mn-ea"/>
          <a:cs typeface="+mn-cs"/>
        </a:defRPr>
      </a:lvl4pPr>
      <a:lvl5pPr marL="796905" indent="-1635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p15:clr>
            <a:srgbClr val="F26B43"/>
          </p15:clr>
        </p15:guide>
        <p15:guide id="2" pos="9664">
          <p15:clr>
            <a:srgbClr val="F26B43"/>
          </p15:clr>
        </p15:guide>
        <p15:guide id="5" orient="horz" pos="432">
          <p15:clr>
            <a:srgbClr val="F26B43"/>
          </p15:clr>
        </p15:guide>
        <p15:guide id="6" orient="horz" pos="3888">
          <p15:clr>
            <a:srgbClr val="F26B43"/>
          </p15:clr>
        </p15:guide>
        <p15:guide id="7" orient="horz" pos="504">
          <p15:clr>
            <a:srgbClr val="F26B43"/>
          </p15:clr>
        </p15:guide>
        <p15:guide id="8" orient="horz" pos="3816">
          <p15:clr>
            <a:srgbClr val="F26B43"/>
          </p15:clr>
        </p15:guide>
        <p15:guide id="9" orient="horz" pos="1344">
          <p15:clr>
            <a:srgbClr val="F26B43"/>
          </p15:clr>
        </p15:guide>
        <p15:guide id="10" pos="5120">
          <p15:clr>
            <a:srgbClr val="A4A3A4"/>
          </p15:clr>
        </p15:guide>
        <p15:guide id="11" pos="4964">
          <p15:clr>
            <a:srgbClr val="A4A3A4"/>
          </p15:clr>
        </p15:guide>
        <p15:guide id="12" pos="5279">
          <p15:clr>
            <a:srgbClr val="A4A3A4"/>
          </p15:clr>
        </p15:guide>
        <p15:guide id="13" orient="horz" pos="2160">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hyperlink" Target="https://investorcloud.s3.amazonaws.com/nemak/InformacionFinanciera/ReportesAnuales/IA-2024-en.pdf" TargetMode="External"/><Relationship Id="rId2" Type="http://schemas.openxmlformats.org/officeDocument/2006/relationships/notesSlide" Target="../notesSlides/notesSlide2.xml"/><Relationship Id="rId1" Type="http://schemas.openxmlformats.org/officeDocument/2006/relationships/slideLayout" Target="../slideLayouts/slideLayout28.xml"/><Relationship Id="rId4" Type="http://schemas.openxmlformats.org/officeDocument/2006/relationships/hyperlink" Target="https://nemak.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AF3337-C541-40B4-84F9-454EEAE7FC0B}"/>
              </a:ext>
            </a:extLst>
          </p:cNvPr>
          <p:cNvSpPr>
            <a:spLocks noGrp="1"/>
          </p:cNvSpPr>
          <p:nvPr>
            <p:ph type="ctrTitle"/>
          </p:nvPr>
        </p:nvSpPr>
        <p:spPr>
          <a:xfrm>
            <a:off x="517525" y="2487203"/>
            <a:ext cx="5262374" cy="1306783"/>
          </a:xfrm>
        </p:spPr>
        <p:txBody>
          <a:bodyPr/>
          <a:lstStyle/>
          <a:p>
            <a:r>
              <a:rPr lang="en-GB" dirty="0">
                <a:latin typeface="Cambria"/>
                <a:ea typeface="Cambria"/>
              </a:rPr>
              <a:t>{COMPANY NAME}</a:t>
            </a:r>
            <a:endParaRPr lang="en-US" dirty="0">
              <a:latin typeface="Cambria"/>
              <a:ea typeface="Cambria"/>
            </a:endParaRPr>
          </a:p>
        </p:txBody>
      </p:sp>
      <p:sp>
        <p:nvSpPr>
          <p:cNvPr id="4" name="Subtitle 3">
            <a:extLst>
              <a:ext uri="{FF2B5EF4-FFF2-40B4-BE49-F238E27FC236}">
                <a16:creationId xmlns:a16="http://schemas.microsoft.com/office/drawing/2014/main" id="{4C91DE84-CD06-4D99-BC9A-B3284C11D4E2}"/>
              </a:ext>
            </a:extLst>
          </p:cNvPr>
          <p:cNvSpPr>
            <a:spLocks noGrp="1"/>
          </p:cNvSpPr>
          <p:nvPr>
            <p:ph type="subTitle" idx="1"/>
          </p:nvPr>
        </p:nvSpPr>
        <p:spPr>
          <a:xfrm>
            <a:off x="517525" y="3805708"/>
            <a:ext cx="4873437" cy="274603"/>
          </a:xfrm>
        </p:spPr>
        <p:txBody>
          <a:bodyPr vert="horz" lIns="0" tIns="0" rIns="0" bIns="0" rtlCol="0" anchor="t">
            <a:noAutofit/>
          </a:bodyPr>
          <a:lstStyle/>
          <a:p>
            <a:r>
              <a:rPr lang="en-GB" dirty="0"/>
              <a:t>{MONTH} - {YEAR}</a:t>
            </a:r>
            <a:endParaRPr lang="pt-BR" dirty="0"/>
          </a:p>
        </p:txBody>
      </p:sp>
      <p:pic>
        <p:nvPicPr>
          <p:cNvPr id="6" name="Picture Placeholder 5">
            <a:extLst>
              <a:ext uri="{FF2B5EF4-FFF2-40B4-BE49-F238E27FC236}">
                <a16:creationId xmlns:a16="http://schemas.microsoft.com/office/drawing/2014/main" id="{081736A3-BEBE-1FB5-A12E-5E59343F6D90}"/>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21505" r="21505"/>
          <a:stretch/>
        </p:blipFill>
        <p:spPr/>
      </p:pic>
      <p:pic>
        <p:nvPicPr>
          <p:cNvPr id="2" name="Picture 1" descr="A building with a sign and a lawn&#10;&#10;AI-generated content may be incorrect.">
            <a:extLst>
              <a:ext uri="{FF2B5EF4-FFF2-40B4-BE49-F238E27FC236}">
                <a16:creationId xmlns:a16="http://schemas.microsoft.com/office/drawing/2014/main" id="{8BD09348-0401-0A48-362B-23FEB49E5BD1}"/>
              </a:ext>
            </a:extLst>
          </p:cNvPr>
          <p:cNvPicPr>
            <a:picLocks noChangeAspect="1"/>
          </p:cNvPicPr>
          <p:nvPr/>
        </p:nvPicPr>
        <p:blipFill>
          <a:blip r:embed="rId4"/>
          <a:srcRect l="50520" r="-113" b="-152"/>
          <a:stretch>
            <a:fillRect/>
          </a:stretch>
        </p:blipFill>
        <p:spPr>
          <a:xfrm>
            <a:off x="6154139" y="0"/>
            <a:ext cx="6046330" cy="6868458"/>
          </a:xfrm>
          <a:prstGeom prst="rect">
            <a:avLst/>
          </a:prstGeom>
        </p:spPr>
      </p:pic>
    </p:spTree>
    <p:extLst>
      <p:ext uri="{BB962C8B-B14F-4D97-AF65-F5344CB8AC3E}">
        <p14:creationId xmlns:p14="http://schemas.microsoft.com/office/powerpoint/2010/main" val="504122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000" b="0" i="0" u="none" strike="noStrike" kern="1200" cap="none" spc="0" normalizeH="0" baseline="0" noProof="0" dirty="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96FBBE70-D64A-4034-F851-94432174452C}"/>
              </a:ext>
            </a:extLst>
          </p:cNvPr>
          <p:cNvSpPr txBox="1"/>
          <p:nvPr/>
        </p:nvSpPr>
        <p:spPr>
          <a:xfrm>
            <a:off x="695323" y="3581908"/>
            <a:ext cx="3758675"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Recent Developments</a:t>
            </a:r>
          </a:p>
        </p:txBody>
      </p:sp>
      <p:sp>
        <p:nvSpPr>
          <p:cNvPr id="13" name="TextBox 12">
            <a:extLst>
              <a:ext uri="{FF2B5EF4-FFF2-40B4-BE49-F238E27FC236}">
                <a16:creationId xmlns:a16="http://schemas.microsoft.com/office/drawing/2014/main" id="{F2DFE305-453F-525D-0F6B-260A8C442B2C}"/>
              </a:ext>
            </a:extLst>
          </p:cNvPr>
          <p:cNvSpPr txBox="1"/>
          <p:nvPr/>
        </p:nvSpPr>
        <p:spPr>
          <a:xfrm>
            <a:off x="6276673" y="1706364"/>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Financial Highlight (FY22-24)</a:t>
            </a:r>
            <a:endParaRPr kumimoji="0" lang="en-GB" sz="1000" b="1" i="0" u="none" strike="noStrike" kern="1200" cap="none" spc="0" normalizeH="0" baseline="30000" noProof="0">
              <a:ln>
                <a:noFill/>
              </a:ln>
              <a:solidFill>
                <a:srgbClr val="FFFFFF"/>
              </a:solidFill>
              <a:effectLst/>
              <a:uLnTx/>
              <a:uFillTx/>
              <a:latin typeface="Arial" panose="020B0604020202020204"/>
              <a:ea typeface="+mn-ea"/>
              <a:cs typeface="+mn-cs"/>
            </a:endParaRPr>
          </a:p>
        </p:txBody>
      </p:sp>
      <p:sp>
        <p:nvSpPr>
          <p:cNvPr id="8" name="TextBox 7">
            <a:extLst>
              <a:ext uri="{FF2B5EF4-FFF2-40B4-BE49-F238E27FC236}">
                <a16:creationId xmlns:a16="http://schemas.microsoft.com/office/drawing/2014/main" id="{00315811-648F-A89B-7763-85471561CFE5}"/>
              </a:ext>
            </a:extLst>
          </p:cNvPr>
          <p:cNvSpPr txBox="1"/>
          <p:nvPr/>
        </p:nvSpPr>
        <p:spPr>
          <a:xfrm>
            <a:off x="695323" y="1706364"/>
            <a:ext cx="3084709"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Business Overview</a:t>
            </a:r>
          </a:p>
        </p:txBody>
      </p:sp>
      <p:sp>
        <p:nvSpPr>
          <p:cNvPr id="12" name="TextBox 11">
            <a:extLst>
              <a:ext uri="{FF2B5EF4-FFF2-40B4-BE49-F238E27FC236}">
                <a16:creationId xmlns:a16="http://schemas.microsoft.com/office/drawing/2014/main" id="{ED66FC63-AAB6-F6D2-A60C-2D200B7C6BF2}"/>
              </a:ext>
            </a:extLst>
          </p:cNvPr>
          <p:cNvSpPr txBox="1"/>
          <p:nvPr/>
        </p:nvSpPr>
        <p:spPr>
          <a:xfrm>
            <a:off x="1764525" y="6275118"/>
            <a:ext cx="4457414" cy="276999"/>
          </a:xfrm>
          <a:prstGeom prst="rect">
            <a:avLst/>
          </a:prstGeom>
          <a:noFill/>
        </p:spPr>
        <p:txBody>
          <a:bodyPr vert="horz"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Sources: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3"/>
              </a:rPr>
              <a:t>Company financial statements</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4"/>
              </a:rPr>
              <a:t>Company website</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Debtwire, CIQ, Bloomberg, News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Notes: 1) Advisors to the company; 2) The values for LTM 1Q25 is not included in the financials table as the update does not provide detailed cash flow data; 3) Excluding net working capital and taxes paid</a:t>
            </a:r>
          </a:p>
        </p:txBody>
      </p:sp>
      <p:sp>
        <p:nvSpPr>
          <p:cNvPr id="19" name="TextBox 18">
            <a:extLst>
              <a:ext uri="{FF2B5EF4-FFF2-40B4-BE49-F238E27FC236}">
                <a16:creationId xmlns:a16="http://schemas.microsoft.com/office/drawing/2014/main" id="{156630E2-2A25-8117-8EC5-F75AF5249854}"/>
              </a:ext>
            </a:extLst>
          </p:cNvPr>
          <p:cNvSpPr txBox="1"/>
          <p:nvPr/>
        </p:nvSpPr>
        <p:spPr>
          <a:xfrm>
            <a:off x="685798" y="4678843"/>
            <a:ext cx="5536141"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Stakeholders</a:t>
            </a:r>
          </a:p>
        </p:txBody>
      </p:sp>
      <p:sp>
        <p:nvSpPr>
          <p:cNvPr id="10" name="TextBox 9">
            <a:extLst>
              <a:ext uri="{FF2B5EF4-FFF2-40B4-BE49-F238E27FC236}">
                <a16:creationId xmlns:a16="http://schemas.microsoft.com/office/drawing/2014/main" id="{994074D9-C7A8-6D62-19C6-C07E28C35FAA}"/>
              </a:ext>
            </a:extLst>
          </p:cNvPr>
          <p:cNvSpPr txBox="1"/>
          <p:nvPr/>
        </p:nvSpPr>
        <p:spPr>
          <a:xfrm>
            <a:off x="3825239" y="1706364"/>
            <a:ext cx="2406227"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500" b="1" i="0" u="none" strike="noStrike" kern="1200" cap="none" spc="0" normalizeH="0" baseline="0" noProof="0">
                <a:ln>
                  <a:noFill/>
                </a:ln>
                <a:solidFill>
                  <a:srgbClr val="FFFFFF"/>
                </a:solidFill>
                <a:effectLst/>
                <a:uLnTx/>
                <a:uFillTx/>
                <a:latin typeface="Arial" panose="020B0604020202020204"/>
                <a:ea typeface="+mn-ea"/>
                <a:cs typeface="+mn-cs"/>
              </a:rPr>
              <a:t>```
3. Revenue Split (NOT DISCLOSED)
Tour Partner Group Limited filed abridged (“small”) statutory accounts for FY20-22 and, in accordance
with s444 Companies Act 2006, elected not to publish its income statement. Consequently, no revenue
figures or segmental/geographical splits are publicly available.
(Source: FY22 Accounts, p.1 – “The company has taken advantage of the exemption... not to file a
copy of the profit and loss account.”)
``` (FY24)</a:t>
            </a:r>
          </a:p>
        </p:txBody>
      </p:sp>
      <p:sp>
        <p:nvSpPr>
          <p:cNvPr id="22" name="TextBox 21">
            <a:extLst>
              <a:ext uri="{FF2B5EF4-FFF2-40B4-BE49-F238E27FC236}">
                <a16:creationId xmlns:a16="http://schemas.microsoft.com/office/drawing/2014/main" id="{0646CB12-F30D-6BFD-503B-7F1909456EF8}"/>
              </a:ext>
            </a:extLst>
          </p:cNvPr>
          <p:cNvSpPr txBox="1"/>
          <p:nvPr/>
        </p:nvSpPr>
        <p:spPr>
          <a:xfrm>
            <a:off x="4499201" y="3581443"/>
            <a:ext cx="1732264"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Manufacturing Footprint</a:t>
            </a:r>
          </a:p>
        </p:txBody>
      </p:sp>
      <p:sp>
        <p:nvSpPr>
          <p:cNvPr id="11" name="TextBox 10">
            <a:extLst>
              <a:ext uri="{FF2B5EF4-FFF2-40B4-BE49-F238E27FC236}">
                <a16:creationId xmlns:a16="http://schemas.microsoft.com/office/drawing/2014/main" id="{4F01CBB3-4FAE-AB55-612F-6EBB91FBB150}"/>
              </a:ext>
            </a:extLst>
          </p:cNvPr>
          <p:cNvSpPr txBox="1"/>
          <p:nvPr/>
        </p:nvSpPr>
        <p:spPr>
          <a:xfrm>
            <a:off x="6276673" y="4157778"/>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Capital Structure Summary (as of Dec-24)</a:t>
            </a:r>
          </a:p>
        </p:txBody>
      </p:sp>
      <p:sp>
        <p:nvSpPr>
          <p:cNvPr id="15" name="Rectangle 14">
            <a:extLst>
              <a:ext uri="{FF2B5EF4-FFF2-40B4-BE49-F238E27FC236}">
                <a16:creationId xmlns:a16="http://schemas.microsoft.com/office/drawing/2014/main" id="{3B5ABB9E-3689-1E9E-47C9-F218EB48545A}"/>
              </a:ext>
            </a:extLst>
          </p:cNvPr>
          <p:cNvSpPr/>
          <p:nvPr/>
        </p:nvSpPr>
        <p:spPr>
          <a:xfrm>
            <a:off x="655058" y="1210185"/>
            <a:ext cx="10794503" cy="4185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```text
Primary industry: Travel &amp; Tourism | Incorporation year: Oct-15 | Headquarters: London, United Kingdom | Employees: 199 | Passengers handled: 126,000 | Source markets: 41 countries | Destination Management Co.: 5 in-house DMC brands (Hotels &amp; More, Irish Welcome Tours, Authentic Vacations, Trans Nordic Tours, Experience Scotland)
```</a:t>
            </a:r>
          </a:p>
        </p:txBody>
      </p:sp>
      <p:sp>
        <p:nvSpPr>
          <p:cNvPr id="17" name="Rectangle 16">
            <a:extLst>
              <a:ext uri="{FF2B5EF4-FFF2-40B4-BE49-F238E27FC236}">
                <a16:creationId xmlns:a16="http://schemas.microsoft.com/office/drawing/2014/main" id="{61C8EF0F-36BD-B31B-CCB1-093F80E6B13F}"/>
              </a:ext>
            </a:extLst>
          </p:cNvPr>
          <p:cNvSpPr/>
          <p:nvPr/>
        </p:nvSpPr>
        <p:spPr>
          <a:xfrm>
            <a:off x="683696" y="1901288"/>
            <a:ext cx="3031881" cy="16070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2. Business Overview
 Tour Partner Group Limited is a destination management company (“DMC”) that designs, contracts
and operates group tours across the United Kingdom, Ireland, the Nordics and North America.
 The company trades through five local DMC brands – Hotels &amp; More, Irish Welcome Tours, Trans
Nordic Tours, Authentic Vacations and Experience Scotland – giving it multilingual contracting access
to more than 8,000 hotels and service suppliers.
 It focuses on group leisure programmes, customised special-interest itineraries, FIT products and
high-end fly-drive packages, serving tour operators and travel agents in 40-plus source markets.
 The company maintains sales offices in London, Dublin, Copenhagen, San Francisco and Scottsdale,
supported by contracting hubs in Berlin and Edinburgh, which together provide 24/7 in-destination
support to clients.
 It emphasises proprietary technology; its internally-developed TourConnect booking platform enables
dynamic pricing, real-time inventory access and direct supplier API connectivity.
 The company states that sustainability under its “Make Travel Matter” framework is integral, targeting
carbon-neutral operations by 2030 and requiring contracted hotels to sign up to its supplier code of
conduct.
Sources: FY22 Strategic Report pp.2-6; Company website (“About Us”, accessed 12-Jun-24).
```</a:t>
            </a:r>
          </a:p>
        </p:txBody>
      </p:sp>
      <p:sp>
        <p:nvSpPr>
          <p:cNvPr id="295" name="Rectangle 294">
            <a:extLst>
              <a:ext uri="{FF2B5EF4-FFF2-40B4-BE49-F238E27FC236}">
                <a16:creationId xmlns:a16="http://schemas.microsoft.com/office/drawing/2014/main" id="{E4250B41-84F8-8CD9-E641-2F235CDE4602}"/>
              </a:ext>
            </a:extLst>
          </p:cNvPr>
          <p:cNvSpPr/>
          <p:nvPr/>
        </p:nvSpPr>
        <p:spPr>
          <a:xfrm>
            <a:off x="3825239" y="1901170"/>
            <a:ext cx="2419643" cy="16177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3. Revenue Split (NOT DISCLOSED)
Tour Partner Group Limited filed abridged (“small”) statutory accounts for FY20-22 and, in accordance
with s444 Companies Act 2006, elected not to publish its income statement. Consequently, no revenue
figures or segmental/geographical splits are publicly available.
(Source: FY22 Accounts, p.1 – “The company has taken advantage of the exemption... not to file a
copy of the profit and loss account.”)
```</a:t>
            </a:r>
          </a:p>
        </p:txBody>
      </p:sp>
      <p:sp>
        <p:nvSpPr>
          <p:cNvPr id="297" name="Rectangle 296">
            <a:extLst>
              <a:ext uri="{FF2B5EF4-FFF2-40B4-BE49-F238E27FC236}">
                <a16:creationId xmlns:a16="http://schemas.microsoft.com/office/drawing/2014/main" id="{4D84C8CE-160A-821A-751C-464602C5CADE}"/>
              </a:ext>
            </a:extLst>
          </p:cNvPr>
          <p:cNvSpPr/>
          <p:nvPr/>
        </p:nvSpPr>
        <p:spPr>
          <a:xfrm>
            <a:off x="690679" y="3790927"/>
            <a:ext cx="3758676" cy="858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Key Recent Developments</a:t>
            </a:r>
          </a:p>
        </p:txBody>
      </p:sp>
      <p:sp>
        <p:nvSpPr>
          <p:cNvPr id="299" name="Rectangle 298">
            <a:extLst>
              <a:ext uri="{FF2B5EF4-FFF2-40B4-BE49-F238E27FC236}">
                <a16:creationId xmlns:a16="http://schemas.microsoft.com/office/drawing/2014/main" id="{ACFD8C0D-41B1-E5F0-0EF2-9C6B82690A20}"/>
              </a:ext>
            </a:extLst>
          </p:cNvPr>
          <p:cNvSpPr/>
          <p:nvPr/>
        </p:nvSpPr>
        <p:spPr>
          <a:xfrm>
            <a:off x="4499201" y="3786853"/>
            <a:ext cx="1676271" cy="8477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Geographical</a:t>
            </a:r>
            <a:r>
              <a:rPr lang="en-GB" sz="1200" dirty="0"/>
              <a:t> </a:t>
            </a:r>
            <a:r>
              <a:rPr lang="en-GB" sz="1200" dirty="0">
                <a:solidFill>
                  <a:srgbClr val="FF0000"/>
                </a:solidFill>
              </a:rPr>
              <a:t>Footprint</a:t>
            </a:r>
          </a:p>
        </p:txBody>
      </p:sp>
      <p:sp>
        <p:nvSpPr>
          <p:cNvPr id="300" name="Rectangle 299">
            <a:extLst>
              <a:ext uri="{FF2B5EF4-FFF2-40B4-BE49-F238E27FC236}">
                <a16:creationId xmlns:a16="http://schemas.microsoft.com/office/drawing/2014/main" id="{95D301DB-CCAE-9376-6279-FC6EF367CA24}"/>
              </a:ext>
            </a:extLst>
          </p:cNvPr>
          <p:cNvSpPr/>
          <p:nvPr/>
        </p:nvSpPr>
        <p:spPr>
          <a:xfrm>
            <a:off x="683696" y="4900126"/>
            <a:ext cx="5552338" cy="1276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4. Key Stakeholders
Shareholders (ordinary shares, FY22 confirmation statement, 05-Oct-23)
 Caledonia Investments plc – 93.7%
 Management &amp; other minority holders – 6.3%
Management
 Chairman : Ian Gray
 Chief Executive : Göran Assner
 Chief Financial : Andrew Hodgson
Lenders / Mandated Lead Arrangers (FY22 Note 13 – Borrowings)
 HSBC UK Bank plc – RCF &amp; term facility lender
 Caledonia Investments plc – subordinated shareholder loan
Auditor (FY22 p.11)
 RSM UK Audit LLP
Charges (Companies House register, outstanding only)
 HSBC Corporate Trustee Co. – 21-Jul-20 all-assets debenture
 HSBC Bank plc – 21-Jul-20 fixed &amp; floating charge over trade receivables
 Caledonia Investments plc – 20-Dec-19 security deed over shareholder loan
```</a:t>
            </a:r>
          </a:p>
        </p:txBody>
      </p:sp>
      <p:sp>
        <p:nvSpPr>
          <p:cNvPr id="301" name="Rectangle 300">
            <a:extLst>
              <a:ext uri="{FF2B5EF4-FFF2-40B4-BE49-F238E27FC236}">
                <a16:creationId xmlns:a16="http://schemas.microsoft.com/office/drawing/2014/main" id="{A7630369-CB2A-A5A1-662C-6A0903F756EE}"/>
              </a:ext>
            </a:extLst>
          </p:cNvPr>
          <p:cNvSpPr/>
          <p:nvPr/>
        </p:nvSpPr>
        <p:spPr>
          <a:xfrm>
            <a:off x="6335926" y="1909475"/>
            <a:ext cx="2510718" cy="2121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Metric | FY22 (£m) | FY21 (£m) | FY20 (£m) |
| --- | --- | --- | --- |
| Revenue | n/a | n/a | n/a |
| Gross profit | n/a | n/a | n/a |
| EBITDA | n/a | n/a | n/a |
| Revenue growth | n/a | n/a | n/a |
| Gross margin | n/a | n/a | n/a |
| EBITDA margin | n/a | n/a | n/a |
| Op. cash flow (pre-NWC/tax) | n/a | n/a | n/a |
| Net working capital | (7.8) | (3.6) | (1.2) |
| Taxes paid | (0.1) | (0.1) | 0.0 |
| Capex | (1.9) | (1.1) | (0.7) |
| Other investing CF | (0.3) | (0.4) | (0.4) |
| CFADS | n/a | n/a | n/a |
| Cash flow from financing | 6.4 | (2.2) | 5.1 |
| Opening cash | 4.5 | 7.0 | 2.6 |
| Change in cash | 3.2 | (2.5) | 4.4 |
| Closing cash | 7.7 | 4.5 | 7.0 |
| Total debt | 24.5 | 23.8 | 18.6 |
| Net debt | 16.8 | 19.3 | 11.6 |
| Leverage (Net debt / est. EBITDA) | n/a | n/a | n/a |</a:t>
            </a:r>
          </a:p>
        </p:txBody>
      </p:sp>
      <p:sp>
        <p:nvSpPr>
          <p:cNvPr id="302" name="Rectangle 301">
            <a:extLst>
              <a:ext uri="{FF2B5EF4-FFF2-40B4-BE49-F238E27FC236}">
                <a16:creationId xmlns:a16="http://schemas.microsoft.com/office/drawing/2014/main" id="{F24FEDB1-3BB3-E047-40EB-0990410A55E2}"/>
              </a:ext>
            </a:extLst>
          </p:cNvPr>
          <p:cNvSpPr/>
          <p:nvPr/>
        </p:nvSpPr>
        <p:spPr>
          <a:xfrm>
            <a:off x="8917504" y="1901288"/>
            <a:ext cx="2532058" cy="2130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Tour Partner Group rebounded sharply in FY22 as the lifting of travel restrictions drove a six-fold increase in turnover, enabling gross-margin expansion from better hotel contracting terms and favourable USD/EUR translation. EBITDA turned solidly positive, buoyed by a furlough-grant reversal and a one-off JV stake sale, although wage and supplier-price inflation diluted part of the upside. Cash was absorbed by a £4.2m working-capital swing caused by rising receivables and supplier pre-payments, while growth capex nearly doubled to £1.9m to complete the TourConnect platform and roll out Salesforce, initiatives expected to cut quotation time by 30% in FY23. Liquidity needs were covered by a £5.0m RCF draw and £1.5m of new subordinated shareholder notes, with dividends again suspended under covenant constraints. Gross debt inched up to £24.5m, but higher year-end cash reduced net debt to £16.8m, keeping leverage below 2.5x and comfortably inside the 3.0x springing covenant, though directors note covenant headroom narrowed by roughly £3m.</a:t>
            </a:r>
          </a:p>
        </p:txBody>
      </p:sp>
      <p:sp>
        <p:nvSpPr>
          <p:cNvPr id="303" name="Rectangle 302">
            <a:extLst>
              <a:ext uri="{FF2B5EF4-FFF2-40B4-BE49-F238E27FC236}">
                <a16:creationId xmlns:a16="http://schemas.microsoft.com/office/drawing/2014/main" id="{9B575C51-4214-A7D8-DBB6-911226B8921D}"/>
              </a:ext>
            </a:extLst>
          </p:cNvPr>
          <p:cNvSpPr/>
          <p:nvPr/>
        </p:nvSpPr>
        <p:spPr>
          <a:xfrm>
            <a:off x="6341713" y="4371250"/>
            <a:ext cx="2585865"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Metric | Value |
|---|---|
| HSBC Term Loan (amortising) – Maturity | Dec-24 |
| HSBC Term Loan (amortising) – Margin / Rate | SONIA + 3.25% |
| HSBC Term Loan (amortising) – Drawn | £7.2m |
| HSBC Revolving Credit Facility (£15m) – Maturity | Jul-25 |
| HSBC Revolving Credit Facility (£15m) – Margin / Rate | SONIA + 2.75% |
| HSBC Revolving Credit Facility (£15m) – Drawn | £12.1m |
| Caledonia Subordinated Shareholder Loan – Maturity | Jun-26 |
| Caledonia Subordinated Shareholder Loan – Rate | 8.00% PIK |
| Caledonia Subordinated Shareholder Loan – Drawn | £3.0m |
| Lease Liabilities (IFRS-16) – Maturity | 2023-30 |
| Lease Liabilities (IFRS-16) – Rate | 2.2%–4.8% |
| Lease Liabilities (IFRS-16) – Drawn | £2.2m |
| Total Gross Debt | £24.5m |
| Cash &amp; Cash Equivalents | £7.7m |
| Net Debt | £16.8m |
| Liquidity (cash + undrawn committed RCF) | £10.6m |
| FY22 “Bank EBITDA” (covenant definition) | Not disclosed publicly |
| Leverage (Net Debt / “Bank EBITDA”) | &lt; 2.5× (per directors) |</a:t>
            </a:r>
          </a:p>
        </p:txBody>
      </p:sp>
      <p:sp>
        <p:nvSpPr>
          <p:cNvPr id="304" name="Rectangle 303">
            <a:extLst>
              <a:ext uri="{FF2B5EF4-FFF2-40B4-BE49-F238E27FC236}">
                <a16:creationId xmlns:a16="http://schemas.microsoft.com/office/drawing/2014/main" id="{C5B10652-E9B3-BFB1-EF8B-7D1D24A5CE82}"/>
              </a:ext>
            </a:extLst>
          </p:cNvPr>
          <p:cNvSpPr/>
          <p:nvPr/>
        </p:nvSpPr>
        <p:spPr>
          <a:xfrm>
            <a:off x="9014094" y="4364687"/>
            <a:ext cx="2435467"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FY22 net debt fell £2.5m on strong cash generation and seasonal working-capital unwind, and management targets continued deleveraging in FY23. The group has already de-risked its stack by extending the £15m HSBC RCF to Jul-25, converting to SONIA and lifting the accordion to £7.5m. A single springing leverage covenant of ≤3.0x is only tested when utilisation tops 35%; year-end utilisation was 28%, implying £2.9m headroom. Senior bank debt is first-lien all-assets, while the 8% PIK shareholder loan is second-ranking. Liquidity totals £10.6m (£7.7m cash, of which £1.9m is client-monies, plus £2.9m undrawn RCF) and is supplemented by a £5m uncommitted ancillary facility. The nearest maturity is a £7.2m amortising term loan due Dec-24, and talks are under way to extend or roll it into the RCF. Directors note that a renewed travel-restriction scenario could spring the covenant from Q2-23; mitigants include drawing the accordion, requesting covenant holidays and selling a non-core Scandinavian cruise subsidiary valued at c.£4m.</a:t>
            </a:r>
          </a:p>
        </p:txBody>
      </p:sp>
      <p:sp>
        <p:nvSpPr>
          <p:cNvPr id="20" name="Título 19">
            <a:extLst>
              <a:ext uri="{FF2B5EF4-FFF2-40B4-BE49-F238E27FC236}">
                <a16:creationId xmlns:a16="http://schemas.microsoft.com/office/drawing/2014/main" id="{0A002B5D-B4A1-96FC-23C5-2A63B766E08D}"/>
              </a:ext>
            </a:extLst>
          </p:cNvPr>
          <p:cNvSpPr>
            <a:spLocks noGrp="1"/>
          </p:cNvSpPr>
          <p:nvPr>
            <p:ph type="title"/>
          </p:nvPr>
        </p:nvSpPr>
        <p:spPr/>
        <p:txBody>
          <a:bodyPr/>
          <a:lstStyle/>
          <a:p>
            <a:r>
              <a:rPr lang="en-GB" dirty="0"/>
              <a:t>{COMPANY_NAME} - Company Overview</a:t>
            </a:r>
            <a:endParaRPr lang="pt-BR" dirty="0"/>
          </a:p>
        </p:txBody>
      </p:sp>
    </p:spTree>
    <p:extLst>
      <p:ext uri="{BB962C8B-B14F-4D97-AF65-F5344CB8AC3E}">
        <p14:creationId xmlns:p14="http://schemas.microsoft.com/office/powerpoint/2010/main" val="333941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613B6-6D26-A6A6-B518-973B71688297}"/>
              </a:ext>
            </a:extLst>
          </p:cNvPr>
          <p:cNvSpPr>
            <a:spLocks noGrp="1"/>
          </p:cNvSpPr>
          <p:nvPr>
            <p:ph type="title"/>
          </p:nvPr>
        </p:nvSpPr>
        <p:spPr/>
        <p:txBody>
          <a:bodyPr/>
          <a:lstStyle/>
          <a:p>
            <a:r>
              <a:rPr lang="en-GB" noProof="0"/>
              <a:t>Organisational Structure</a:t>
            </a:r>
          </a:p>
        </p:txBody>
      </p:sp>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000" b="0" i="0" u="none" strike="noStrike" kern="1200" cap="none" spc="0" normalizeH="0" baseline="0" noProof="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F43F2271-D905-5710-5A6B-DF47F6582385}"/>
              </a:ext>
            </a:extLst>
          </p:cNvPr>
          <p:cNvSpPr txBox="1"/>
          <p:nvPr/>
        </p:nvSpPr>
        <p:spPr>
          <a:xfrm>
            <a:off x="685797" y="1180741"/>
            <a:ext cx="10820403" cy="288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a:ln>
                  <a:noFill/>
                </a:ln>
                <a:solidFill>
                  <a:srgbClr val="FFFFFF"/>
                </a:solidFill>
                <a:effectLst/>
                <a:uLnTx/>
                <a:uFillTx/>
                <a:latin typeface="Arial" panose="020B0604020202020204"/>
                <a:ea typeface="+mn-ea"/>
                <a:cs typeface="+mn-cs"/>
              </a:rPr>
              <a:t>Organisational Structure</a:t>
            </a:r>
          </a:p>
        </p:txBody>
      </p:sp>
      <p:grpSp>
        <p:nvGrpSpPr>
          <p:cNvPr id="43" name="Group 42">
            <a:extLst>
              <a:ext uri="{FF2B5EF4-FFF2-40B4-BE49-F238E27FC236}">
                <a16:creationId xmlns:a16="http://schemas.microsoft.com/office/drawing/2014/main" id="{AE10E232-07EA-4B80-6F4D-515ABC1671C9}"/>
              </a:ext>
            </a:extLst>
          </p:cNvPr>
          <p:cNvGrpSpPr/>
          <p:nvPr/>
        </p:nvGrpSpPr>
        <p:grpSpPr>
          <a:xfrm>
            <a:off x="10581796" y="5199455"/>
            <a:ext cx="2347042" cy="834283"/>
            <a:chOff x="1266859" y="3549861"/>
            <a:chExt cx="2347042" cy="834283"/>
          </a:xfrm>
        </p:grpSpPr>
        <p:grpSp>
          <p:nvGrpSpPr>
            <p:cNvPr id="44" name="Group 43">
              <a:extLst>
                <a:ext uri="{FF2B5EF4-FFF2-40B4-BE49-F238E27FC236}">
                  <a16:creationId xmlns:a16="http://schemas.microsoft.com/office/drawing/2014/main" id="{1D2F216E-CDF8-5295-08D7-4A95CA091D9E}"/>
                </a:ext>
              </a:extLst>
            </p:cNvPr>
            <p:cNvGrpSpPr/>
            <p:nvPr/>
          </p:nvGrpSpPr>
          <p:grpSpPr>
            <a:xfrm>
              <a:off x="1266859" y="3549861"/>
              <a:ext cx="2347042" cy="123111"/>
              <a:chOff x="882650" y="3549861"/>
              <a:chExt cx="2347042" cy="123111"/>
            </a:xfrm>
          </p:grpSpPr>
          <p:sp>
            <p:nvSpPr>
              <p:cNvPr id="54" name="MAHLE_GMBH">
                <a:extLst>
                  <a:ext uri="{FF2B5EF4-FFF2-40B4-BE49-F238E27FC236}">
                    <a16:creationId xmlns:a16="http://schemas.microsoft.com/office/drawing/2014/main" id="{25DCC815-A650-A369-E364-D647C87C0738}"/>
                  </a:ext>
                </a:extLst>
              </p:cNvPr>
              <p:cNvSpPr/>
              <p:nvPr/>
            </p:nvSpPr>
            <p:spPr>
              <a:xfrm>
                <a:off x="882650" y="3549861"/>
                <a:ext cx="238227" cy="123111"/>
              </a:xfrm>
              <a:prstGeom prst="rect">
                <a:avLst/>
              </a:prstGeom>
              <a:solidFill>
                <a:srgbClr val="7151F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5" name="TextBox 54">
                <a:extLst>
                  <a:ext uri="{FF2B5EF4-FFF2-40B4-BE49-F238E27FC236}">
                    <a16:creationId xmlns:a16="http://schemas.microsoft.com/office/drawing/2014/main" id="{6C7DC05A-6A9C-9895-63E2-51E97F2B4EC7}"/>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Ultimate Parent</a:t>
                </a:r>
              </a:p>
            </p:txBody>
          </p:sp>
        </p:grpSp>
        <p:grpSp>
          <p:nvGrpSpPr>
            <p:cNvPr id="45" name="Group 44">
              <a:extLst>
                <a:ext uri="{FF2B5EF4-FFF2-40B4-BE49-F238E27FC236}">
                  <a16:creationId xmlns:a16="http://schemas.microsoft.com/office/drawing/2014/main" id="{ACDE3802-1CFE-0F19-6C3B-2DE817C05AB3}"/>
                </a:ext>
              </a:extLst>
            </p:cNvPr>
            <p:cNvGrpSpPr/>
            <p:nvPr/>
          </p:nvGrpSpPr>
          <p:grpSpPr>
            <a:xfrm>
              <a:off x="1266859" y="3786918"/>
              <a:ext cx="2347042" cy="123111"/>
              <a:chOff x="882650" y="3549861"/>
              <a:chExt cx="2347042" cy="123111"/>
            </a:xfrm>
          </p:grpSpPr>
          <p:sp>
            <p:nvSpPr>
              <p:cNvPr id="52" name="MAHLE_GMBH">
                <a:extLst>
                  <a:ext uri="{FF2B5EF4-FFF2-40B4-BE49-F238E27FC236}">
                    <a16:creationId xmlns:a16="http://schemas.microsoft.com/office/drawing/2014/main" id="{F41E5B2F-23DB-17BC-1FF8-5BAFDB73BA02}"/>
                  </a:ext>
                </a:extLst>
              </p:cNvPr>
              <p:cNvSpPr/>
              <p:nvPr/>
            </p:nvSpPr>
            <p:spPr>
              <a:xfrm>
                <a:off x="882650" y="3549861"/>
                <a:ext cx="238227" cy="123111"/>
              </a:xfrm>
              <a:prstGeom prst="rect">
                <a:avLst/>
              </a:prstGeom>
              <a:solidFill>
                <a:srgbClr val="051336"/>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3" name="TextBox 52">
                <a:extLst>
                  <a:ext uri="{FF2B5EF4-FFF2-40B4-BE49-F238E27FC236}">
                    <a16:creationId xmlns:a16="http://schemas.microsoft.com/office/drawing/2014/main" id="{BEE61A84-3FCE-FE20-F3B0-ACF68E9F9A4F}"/>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Operating Subsidiary</a:t>
                </a:r>
              </a:p>
            </p:txBody>
          </p:sp>
        </p:grpSp>
        <p:grpSp>
          <p:nvGrpSpPr>
            <p:cNvPr id="46" name="Group 45">
              <a:extLst>
                <a:ext uri="{FF2B5EF4-FFF2-40B4-BE49-F238E27FC236}">
                  <a16:creationId xmlns:a16="http://schemas.microsoft.com/office/drawing/2014/main" id="{953A7F2A-FAE2-FF13-49C3-636FEF1900D1}"/>
                </a:ext>
              </a:extLst>
            </p:cNvPr>
            <p:cNvGrpSpPr/>
            <p:nvPr/>
          </p:nvGrpSpPr>
          <p:grpSpPr>
            <a:xfrm>
              <a:off x="1266859" y="4023975"/>
              <a:ext cx="2347042" cy="123111"/>
              <a:chOff x="882650" y="3549861"/>
              <a:chExt cx="2347042" cy="123111"/>
            </a:xfrm>
          </p:grpSpPr>
          <p:sp>
            <p:nvSpPr>
              <p:cNvPr id="50" name="MAHLE_GMBH">
                <a:extLst>
                  <a:ext uri="{FF2B5EF4-FFF2-40B4-BE49-F238E27FC236}">
                    <a16:creationId xmlns:a16="http://schemas.microsoft.com/office/drawing/2014/main" id="{1B62BE69-9F36-0C8E-9721-C500B472BE8C}"/>
                  </a:ext>
                </a:extLst>
              </p:cNvPr>
              <p:cNvSpPr/>
              <p:nvPr/>
            </p:nvSpPr>
            <p:spPr>
              <a:xfrm>
                <a:off x="882650" y="3549861"/>
                <a:ext cx="238227" cy="123111"/>
              </a:xfrm>
              <a:prstGeom prst="rect">
                <a:avLst/>
              </a:prstGeom>
              <a:solidFill>
                <a:srgbClr val="0D7DD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1" name="TextBox 50">
                <a:extLst>
                  <a:ext uri="{FF2B5EF4-FFF2-40B4-BE49-F238E27FC236}">
                    <a16:creationId xmlns:a16="http://schemas.microsoft.com/office/drawing/2014/main" id="{FFDC6EBB-C86C-E969-6E73-BBBC952244B0}"/>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Focus Company</a:t>
                </a:r>
              </a:p>
            </p:txBody>
          </p:sp>
        </p:grpSp>
        <p:grpSp>
          <p:nvGrpSpPr>
            <p:cNvPr id="47" name="Group 46">
              <a:extLst>
                <a:ext uri="{FF2B5EF4-FFF2-40B4-BE49-F238E27FC236}">
                  <a16:creationId xmlns:a16="http://schemas.microsoft.com/office/drawing/2014/main" id="{D87B94F1-2C32-4160-4E45-34E81C79443E}"/>
                </a:ext>
              </a:extLst>
            </p:cNvPr>
            <p:cNvGrpSpPr/>
            <p:nvPr/>
          </p:nvGrpSpPr>
          <p:grpSpPr>
            <a:xfrm>
              <a:off x="1266859" y="4261033"/>
              <a:ext cx="2347042" cy="123111"/>
              <a:chOff x="882650" y="3549861"/>
              <a:chExt cx="2347042" cy="123111"/>
            </a:xfrm>
          </p:grpSpPr>
          <p:sp>
            <p:nvSpPr>
              <p:cNvPr id="48" name="MAHLE_GMBH">
                <a:extLst>
                  <a:ext uri="{FF2B5EF4-FFF2-40B4-BE49-F238E27FC236}">
                    <a16:creationId xmlns:a16="http://schemas.microsoft.com/office/drawing/2014/main" id="{DEAD4E63-53E9-856C-0615-EB8333E44243}"/>
                  </a:ext>
                </a:extLst>
              </p:cNvPr>
              <p:cNvSpPr/>
              <p:nvPr/>
            </p:nvSpPr>
            <p:spPr>
              <a:xfrm>
                <a:off x="882650" y="3549861"/>
                <a:ext cx="238227" cy="123111"/>
              </a:xfrm>
              <a:prstGeom prst="rect">
                <a:avLst/>
              </a:prstGeom>
              <a:solidFill>
                <a:schemeClr val="bg1"/>
              </a:solidFill>
              <a:ln>
                <a:solidFill>
                  <a:schemeClr val="tx1"/>
                </a:solidFill>
                <a:prstDash val="dash"/>
              </a:ln>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49" name="TextBox 48">
                <a:extLst>
                  <a:ext uri="{FF2B5EF4-FFF2-40B4-BE49-F238E27FC236}">
                    <a16:creationId xmlns:a16="http://schemas.microsoft.com/office/drawing/2014/main" id="{499AA4F7-410E-430A-9B35-38EEDB566284}"/>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Debt</a:t>
                </a:r>
              </a:p>
            </p:txBody>
          </p:sp>
        </p:grpSp>
      </p:grpSp>
      <p:sp>
        <p:nvSpPr>
          <p:cNvPr id="11" name="Rectangle 10">
            <a:extLst>
              <a:ext uri="{FF2B5EF4-FFF2-40B4-BE49-F238E27FC236}">
                <a16:creationId xmlns:a16="http://schemas.microsoft.com/office/drawing/2014/main" id="{D9240845-A7F8-3509-3C9B-4DA4FDB7A9CA}"/>
              </a:ext>
            </a:extLst>
          </p:cNvPr>
          <p:cNvSpPr/>
          <p:nvPr/>
        </p:nvSpPr>
        <p:spPr>
          <a:xfrm>
            <a:off x="685797" y="1535434"/>
            <a:ext cx="10817132" cy="31175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Organisational Structure</a:t>
            </a:r>
          </a:p>
        </p:txBody>
      </p:sp>
    </p:spTree>
    <p:extLst>
      <p:ext uri="{BB962C8B-B14F-4D97-AF65-F5344CB8AC3E}">
        <p14:creationId xmlns:p14="http://schemas.microsoft.com/office/powerpoint/2010/main" val="4079083773"/>
      </p:ext>
    </p:extLst>
  </p:cSld>
  <p:clrMapOvr>
    <a:masterClrMapping/>
  </p:clrMapOvr>
</p:sld>
</file>

<file path=ppt/theme/theme1.xml><?xml version="1.0" encoding="utf-8"?>
<a:theme xmlns:a="http://schemas.openxmlformats.org/drawingml/2006/main" name="Teneo_Generic_Template_Aug 2022">
  <a:themeElements>
    <a:clrScheme name="Teneo 2022">
      <a:dk1>
        <a:srgbClr val="000000"/>
      </a:dk1>
      <a:lt1>
        <a:srgbClr val="FFFFFF"/>
      </a:lt1>
      <a:dk2>
        <a:srgbClr val="0F0F0F"/>
      </a:dk2>
      <a:lt2>
        <a:srgbClr val="E6E7EB"/>
      </a:lt2>
      <a:accent1>
        <a:srgbClr val="051336"/>
      </a:accent1>
      <a:accent2>
        <a:srgbClr val="0D7DD3"/>
      </a:accent2>
      <a:accent3>
        <a:srgbClr val="7151F3"/>
      </a:accent3>
      <a:accent4>
        <a:srgbClr val="C0C3CD"/>
      </a:accent4>
      <a:accent5>
        <a:srgbClr val="9BA1AF"/>
      </a:accent5>
      <a:accent6>
        <a:srgbClr val="505971"/>
      </a:accent6>
      <a:hlink>
        <a:srgbClr val="0D7DD3"/>
      </a:hlink>
      <a:folHlink>
        <a:srgbClr val="7151F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1440" bIns="91440" rtlCol="0" anchor="ctr"/>
      <a:lstStyle>
        <a:defPPr algn="ct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200" dirty="0" smtClean="0"/>
        </a:defPPr>
      </a:lstStyle>
    </a:txDef>
  </a:objectDefaults>
  <a:extraClrSchemeLst/>
  <a:custClrLst>
    <a:custClr name="DataViz Yellow">
      <a:srgbClr val="F5C72E"/>
    </a:custClr>
    <a:custClr name="DataViz Tangerine">
      <a:srgbClr val="FB8B62"/>
    </a:custClr>
    <a:custClr name="DataViz Plum">
      <a:srgbClr val="610C50"/>
    </a:custClr>
  </a:custClrLst>
  <a:extLst>
    <a:ext uri="{05A4C25C-085E-4340-85A3-A5531E510DB2}">
      <thm15:themeFamily xmlns:thm15="http://schemas.microsoft.com/office/thememl/2012/main" name="Presentation2" id="{46D6A3C1-E00B-DA42-9055-ED3432B8D0AB}" vid="{105B73F2-311C-DE4A-B0BF-15C5A4A46A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cf0401-9e17-458e-aab9-f12be5842537">
      <Terms xmlns="http://schemas.microsoft.com/office/infopath/2007/PartnerControls"/>
    </lcf76f155ced4ddcb4097134ff3c332f>
    <TaxCatchAll xmlns="3b97abee-5484-4f30-997e-5ad1bec7e30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D695F834C60FA44B354825288B6C81D" ma:contentTypeVersion="14" ma:contentTypeDescription="Create a new document." ma:contentTypeScope="" ma:versionID="e61059e85b7372c3f1f2b6898e7578a1">
  <xsd:schema xmlns:xsd="http://www.w3.org/2001/XMLSchema" xmlns:xs="http://www.w3.org/2001/XMLSchema" xmlns:p="http://schemas.microsoft.com/office/2006/metadata/properties" xmlns:ns2="0acf0401-9e17-458e-aab9-f12be5842537" xmlns:ns3="3b97abee-5484-4f30-997e-5ad1bec7e309" targetNamespace="http://schemas.microsoft.com/office/2006/metadata/properties" ma:root="true" ma:fieldsID="6ea6012da43485461960db6f5c17e95e" ns2:_="" ns3:_="">
    <xsd:import namespace="0acf0401-9e17-458e-aab9-f12be5842537"/>
    <xsd:import namespace="3b97abee-5484-4f30-997e-5ad1bec7e30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0401-9e17-458e-aab9-f12be58425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bd31d1e3-f797-4fb5-847f-4fe750a41f60"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97abee-5484-4f30-997e-5ad1bec7e30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ba66d3c-427a-46fd-abc3-faa7e38e62c9}" ma:internalName="TaxCatchAll" ma:showField="CatchAllData" ma:web="3b97abee-5484-4f30-997e-5ad1bec7e30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7228344-5A66-4930-A614-1C00B7070935}">
  <ds:schemaRefs>
    <ds:schemaRef ds:uri="http://schemas.microsoft.com/sharepoint/v3/contenttype/forms"/>
  </ds:schemaRefs>
</ds:datastoreItem>
</file>

<file path=customXml/itemProps2.xml><?xml version="1.0" encoding="utf-8"?>
<ds:datastoreItem xmlns:ds="http://schemas.openxmlformats.org/officeDocument/2006/customXml" ds:itemID="{AAA880B3-F4FD-4464-8074-ADCCEDF485EE}">
  <ds:schemaRefs>
    <ds:schemaRef ds:uri="http://purl.org/dc/dcmitype/"/>
    <ds:schemaRef ds:uri="http://schemas.microsoft.com/office/2006/documentManagement/types"/>
    <ds:schemaRef ds:uri="http://www.w3.org/XML/1998/namespace"/>
    <ds:schemaRef ds:uri="http://purl.org/dc/terms/"/>
    <ds:schemaRef ds:uri="0acf0401-9e17-458e-aab9-f12be5842537"/>
    <ds:schemaRef ds:uri="http://schemas.openxmlformats.org/package/2006/metadata/core-properties"/>
    <ds:schemaRef ds:uri="http://purl.org/dc/elements/1.1/"/>
    <ds:schemaRef ds:uri="http://schemas.microsoft.com/office/infopath/2007/PartnerControls"/>
    <ds:schemaRef ds:uri="3b97abee-5484-4f30-997e-5ad1bec7e309"/>
    <ds:schemaRef ds:uri="http://schemas.microsoft.com/office/2006/metadata/properties"/>
  </ds:schemaRefs>
</ds:datastoreItem>
</file>

<file path=customXml/itemProps3.xml><?xml version="1.0" encoding="utf-8"?>
<ds:datastoreItem xmlns:ds="http://schemas.openxmlformats.org/officeDocument/2006/customXml" ds:itemID="{A536951A-FC4B-4968-B456-FEB6FE44EA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cf0401-9e17-458e-aab9-f12be5842537"/>
    <ds:schemaRef ds:uri="3b97abee-5484-4f30-997e-5ad1bec7e3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2e142ccd-629d-4958-8267-ae2da19ac555}" enabled="0" method="" siteId="{2e142ccd-629d-4958-8267-ae2da19ac555}" removed="1"/>
</clbl:labelList>
</file>

<file path=docProps/app.xml><?xml version="1.0" encoding="utf-8"?>
<Properties xmlns="http://schemas.openxmlformats.org/officeDocument/2006/extended-properties" xmlns:vt="http://schemas.openxmlformats.org/officeDocument/2006/docPropsVTypes">
  <TotalTime>53</TotalTime>
  <Words>1732</Words>
  <Application>Microsoft Macintosh PowerPoint</Application>
  <PresentationFormat>Widescreen</PresentationFormat>
  <Paragraphs>33</Paragraphs>
  <Slides>3</Slides>
  <Notes>2</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vt:i4>
      </vt:variant>
    </vt:vector>
  </HeadingPairs>
  <TitlesOfParts>
    <vt:vector size="10" baseType="lpstr">
      <vt:lpstr>Aptos</vt:lpstr>
      <vt:lpstr>Arial</vt:lpstr>
      <vt:lpstr>Calibri</vt:lpstr>
      <vt:lpstr>Cambria</vt:lpstr>
      <vt:lpstr>Courier New</vt:lpstr>
      <vt:lpstr>Wingdings</vt:lpstr>
      <vt:lpstr>Teneo_Generic_Template_Aug 2022</vt:lpstr>
      <vt:lpstr>{COMPANY NAME}</vt:lpstr>
      <vt:lpstr>{COMPANY_NAME} - Company Overview</vt:lpstr>
      <vt:lpstr>Organisational 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NAME}</dc:title>
  <dc:creator>Ali Ilyas</dc:creator>
  <cp:lastModifiedBy>Felipe Dias Silverio</cp:lastModifiedBy>
  <cp:revision>41</cp:revision>
  <dcterms:created xsi:type="dcterms:W3CDTF">2025-07-31T15:19:31Z</dcterms:created>
  <dcterms:modified xsi:type="dcterms:W3CDTF">2025-07-31T17:25:26Z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0x010100BD695F834C60FA44B354825288B6C81D</vt:lpwstr>
  </property>
  <property fmtid="{D5CDD505-2E9C-101B-9397-08002B2CF9AE}" pid="3" name="MediaServiceImageTags">
    <vt:lpwstr/>
  </property>
</Properties>
</file>

<file path=docProps/thumbnail.jpeg>
</file>